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297" r:id="rId3"/>
    <p:sldId id="298" r:id="rId4"/>
    <p:sldId id="295" r:id="rId5"/>
    <p:sldId id="259" r:id="rId6"/>
    <p:sldId id="305" r:id="rId7"/>
    <p:sldId id="274" r:id="rId8"/>
    <p:sldId id="270" r:id="rId9"/>
    <p:sldId id="275" r:id="rId10"/>
    <p:sldId id="278" r:id="rId11"/>
    <p:sldId id="279" r:id="rId12"/>
    <p:sldId id="281" r:id="rId13"/>
    <p:sldId id="284" r:id="rId14"/>
    <p:sldId id="282" r:id="rId15"/>
    <p:sldId id="285" r:id="rId16"/>
    <p:sldId id="294" r:id="rId17"/>
    <p:sldId id="292" r:id="rId18"/>
    <p:sldId id="304" r:id="rId19"/>
    <p:sldId id="288" r:id="rId20"/>
    <p:sldId id="308" r:id="rId21"/>
    <p:sldId id="301" r:id="rId22"/>
    <p:sldId id="302" r:id="rId23"/>
    <p:sldId id="299" r:id="rId24"/>
    <p:sldId id="293" r:id="rId25"/>
    <p:sldId id="283" r:id="rId26"/>
    <p:sldId id="276" r:id="rId27"/>
    <p:sldId id="306" r:id="rId28"/>
    <p:sldId id="307" r:id="rId29"/>
    <p:sldId id="309" r:id="rId30"/>
    <p:sldId id="310" r:id="rId31"/>
    <p:sldId id="286" r:id="rId32"/>
    <p:sldId id="296" r:id="rId33"/>
    <p:sldId id="303" r:id="rId34"/>
    <p:sldId id="271" r:id="rId35"/>
    <p:sldId id="272" r:id="rId36"/>
    <p:sldId id="273"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E28AE-061E-414B-9984-AC8111DCA5B3}" v="711" dt="2024-09-09T11:46:01.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2" autoAdjust="0"/>
    <p:restoredTop sz="75915" autoAdjust="0"/>
  </p:normalViewPr>
  <p:slideViewPr>
    <p:cSldViewPr snapToGrid="0">
      <p:cViewPr varScale="1">
        <p:scale>
          <a:sx n="92" d="100"/>
          <a:sy n="92" d="100"/>
        </p:scale>
        <p:origin x="2104"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Schmidt" userId="cbe05688-6f55-4a18-9543-5870931135aa" providerId="ADAL" clId="{291421D8-06FE-479C-8597-FC1C85862E36}"/>
    <pc:docChg chg="undo redo custSel addSld delSld modSld">
      <pc:chgData name="Moritz Schmidt" userId="cbe05688-6f55-4a18-9543-5870931135aa" providerId="ADAL" clId="{291421D8-06FE-479C-8597-FC1C85862E36}" dt="2024-04-25T16:04:11.818" v="1183" actId="20577"/>
      <pc:docMkLst>
        <pc:docMk/>
      </pc:docMkLst>
      <pc:sldChg chg="addSp delSp modSp mod">
        <pc:chgData name="Moritz Schmidt" userId="cbe05688-6f55-4a18-9543-5870931135aa" providerId="ADAL" clId="{291421D8-06FE-479C-8597-FC1C85862E36}" dt="2024-04-09T09:33:30.970" v="1141" actId="1076"/>
        <pc:sldMkLst>
          <pc:docMk/>
          <pc:sldMk cId="1365338563" sldId="274"/>
        </pc:sldMkLst>
        <pc:spChg chg="add mod">
          <ac:chgData name="Moritz Schmidt" userId="cbe05688-6f55-4a18-9543-5870931135aa" providerId="ADAL" clId="{291421D8-06FE-479C-8597-FC1C85862E36}" dt="2024-04-09T09:33:30.970" v="1141" actId="1076"/>
          <ac:spMkLst>
            <pc:docMk/>
            <pc:sldMk cId="1365338563" sldId="274"/>
            <ac:spMk id="11" creationId="{5F437030-D99C-8868-CEF2-79319F4D0D43}"/>
          </ac:spMkLst>
        </pc:spChg>
        <pc:spChg chg="del">
          <ac:chgData name="Moritz Schmidt" userId="cbe05688-6f55-4a18-9543-5870931135aa" providerId="ADAL" clId="{291421D8-06FE-479C-8597-FC1C85862E36}" dt="2024-04-09T09:30:46.357" v="1118" actId="478"/>
          <ac:spMkLst>
            <pc:docMk/>
            <pc:sldMk cId="1365338563" sldId="274"/>
            <ac:spMk id="27" creationId="{8B761DDF-305F-D5D2-EC48-66E8A5089F7F}"/>
          </ac:spMkLst>
        </pc:spChg>
        <pc:picChg chg="add mod">
          <ac:chgData name="Moritz Schmidt" userId="cbe05688-6f55-4a18-9543-5870931135aa" providerId="ADAL" clId="{291421D8-06FE-479C-8597-FC1C85862E36}" dt="2024-04-09T09:31:26.995" v="1134" actId="732"/>
          <ac:picMkLst>
            <pc:docMk/>
            <pc:sldMk cId="1365338563" sldId="274"/>
            <ac:picMk id="1026" creationId="{E8F631FC-EF18-0107-316B-CF818F18CDFF}"/>
          </ac:picMkLst>
        </pc:picChg>
      </pc:sldChg>
      <pc:sldChg chg="modNotesTx">
        <pc:chgData name="Moritz Schmidt" userId="cbe05688-6f55-4a18-9543-5870931135aa" providerId="ADAL" clId="{291421D8-06FE-479C-8597-FC1C85862E36}" dt="2024-04-25T15:51:46.716" v="1177" actId="20577"/>
        <pc:sldMkLst>
          <pc:docMk/>
          <pc:sldMk cId="3181954880" sldId="275"/>
        </pc:sldMkLst>
      </pc:sldChg>
      <pc:sldChg chg="del">
        <pc:chgData name="Moritz Schmidt" userId="cbe05688-6f55-4a18-9543-5870931135aa" providerId="ADAL" clId="{291421D8-06FE-479C-8597-FC1C85862E36}" dt="2024-04-01T12:15:13.940" v="438" actId="47"/>
        <pc:sldMkLst>
          <pc:docMk/>
          <pc:sldMk cId="1819870424" sldId="277"/>
        </pc:sldMkLst>
      </pc:sldChg>
      <pc:sldChg chg="addSp delSp modSp mod">
        <pc:chgData name="Moritz Schmidt" userId="cbe05688-6f55-4a18-9543-5870931135aa" providerId="ADAL" clId="{291421D8-06FE-479C-8597-FC1C85862E36}" dt="2024-04-01T12:23:37.233" v="759"/>
        <pc:sldMkLst>
          <pc:docMk/>
          <pc:sldMk cId="1898663240" sldId="287"/>
        </pc:sldMkLst>
        <pc:spChg chg="mod">
          <ac:chgData name="Moritz Schmidt" userId="cbe05688-6f55-4a18-9543-5870931135aa" providerId="ADAL" clId="{291421D8-06FE-479C-8597-FC1C85862E36}" dt="2024-04-01T10:37:26.950" v="34" actId="20577"/>
          <ac:spMkLst>
            <pc:docMk/>
            <pc:sldMk cId="1898663240" sldId="287"/>
            <ac:spMk id="2" creationId="{A87203A9-2FD1-496B-9533-6E2C3B68DC9B}"/>
          </ac:spMkLst>
        </pc:spChg>
        <pc:spChg chg="add mod">
          <ac:chgData name="Moritz Schmidt" userId="cbe05688-6f55-4a18-9543-5870931135aa" providerId="ADAL" clId="{291421D8-06FE-479C-8597-FC1C85862E36}" dt="2024-04-01T10:38:06.939" v="38" actId="20577"/>
          <ac:spMkLst>
            <pc:docMk/>
            <pc:sldMk cId="1898663240" sldId="287"/>
            <ac:spMk id="9" creationId="{EF6D875F-1777-3116-3BF3-A5B1AB257A56}"/>
          </ac:spMkLst>
        </pc:spChg>
        <pc:picChg chg="del">
          <ac:chgData name="Moritz Schmidt" userId="cbe05688-6f55-4a18-9543-5870931135aa" providerId="ADAL" clId="{291421D8-06FE-479C-8597-FC1C85862E36}" dt="2024-04-01T10:37:17.527" v="22" actId="478"/>
          <ac:picMkLst>
            <pc:docMk/>
            <pc:sldMk cId="1898663240" sldId="287"/>
            <ac:picMk id="3" creationId="{FA347FF5-CB7B-C031-4FF5-DF2B214A5F03}"/>
          </ac:picMkLst>
        </pc:picChg>
        <pc:picChg chg="add mod">
          <ac:chgData name="Moritz Schmidt" userId="cbe05688-6f55-4a18-9543-5870931135aa" providerId="ADAL" clId="{291421D8-06FE-479C-8597-FC1C85862E36}" dt="2024-04-01T12:23:37.233" v="759"/>
          <ac:picMkLst>
            <pc:docMk/>
            <pc:sldMk cId="1898663240" sldId="287"/>
            <ac:picMk id="10" creationId="{E3CDA850-7599-64BF-10E1-CF217EAEF95C}"/>
          </ac:picMkLst>
        </pc:picChg>
      </pc:sldChg>
      <pc:sldChg chg="addSp delSp mod">
        <pc:chgData name="Moritz Schmidt" userId="cbe05688-6f55-4a18-9543-5870931135aa" providerId="ADAL" clId="{291421D8-06FE-479C-8597-FC1C85862E36}" dt="2024-04-25T13:39:51.477" v="1162" actId="478"/>
        <pc:sldMkLst>
          <pc:docMk/>
          <pc:sldMk cId="1044904080" sldId="288"/>
        </pc:sldMkLst>
        <pc:grpChg chg="del">
          <ac:chgData name="Moritz Schmidt" userId="cbe05688-6f55-4a18-9543-5870931135aa" providerId="ADAL" clId="{291421D8-06FE-479C-8597-FC1C85862E36}" dt="2024-04-25T13:39:51.477" v="1162" actId="478"/>
          <ac:grpSpMkLst>
            <pc:docMk/>
            <pc:sldMk cId="1044904080" sldId="288"/>
            <ac:grpSpMk id="21" creationId="{C742A03B-71F1-7460-EC4E-C00C5E8C23E4}"/>
          </ac:grpSpMkLst>
        </pc:grpChg>
        <pc:picChg chg="add del">
          <ac:chgData name="Moritz Schmidt" userId="cbe05688-6f55-4a18-9543-5870931135aa" providerId="ADAL" clId="{291421D8-06FE-479C-8597-FC1C85862E36}" dt="2024-04-25T13:39:49.188" v="1161" actId="478"/>
          <ac:picMkLst>
            <pc:docMk/>
            <pc:sldMk cId="1044904080" sldId="288"/>
            <ac:picMk id="13" creationId="{038BE32E-5DCD-081F-8E59-5D806E5CC58E}"/>
          </ac:picMkLst>
        </pc:picChg>
        <pc:picChg chg="del">
          <ac:chgData name="Moritz Schmidt" userId="cbe05688-6f55-4a18-9543-5870931135aa" providerId="ADAL" clId="{291421D8-06FE-479C-8597-FC1C85862E36}" dt="2024-04-25T13:39:15.577" v="1159" actId="478"/>
          <ac:picMkLst>
            <pc:docMk/>
            <pc:sldMk cId="1044904080" sldId="288"/>
            <ac:picMk id="23" creationId="{318071E0-4DE3-82C6-09B5-B30B6B37A280}"/>
          </ac:picMkLst>
        </pc:picChg>
      </pc:sldChg>
      <pc:sldChg chg="addSp delSp modSp del mod modNotesTx">
        <pc:chgData name="Moritz Schmidt" userId="cbe05688-6f55-4a18-9543-5870931135aa" providerId="ADAL" clId="{291421D8-06FE-479C-8597-FC1C85862E36}" dt="2024-04-01T11:54:13.415" v="391" actId="47"/>
        <pc:sldMkLst>
          <pc:docMk/>
          <pc:sldMk cId="12472791" sldId="290"/>
        </pc:sldMkLst>
        <pc:spChg chg="mod">
          <ac:chgData name="Moritz Schmidt" userId="cbe05688-6f55-4a18-9543-5870931135aa" providerId="ADAL" clId="{291421D8-06FE-479C-8597-FC1C85862E36}" dt="2024-04-01T11:37:05.579" v="193" actId="27636"/>
          <ac:spMkLst>
            <pc:docMk/>
            <pc:sldMk cId="12472791" sldId="290"/>
            <ac:spMk id="3" creationId="{F827B87D-056F-2B12-5756-0DBA3B25D744}"/>
          </ac:spMkLst>
        </pc:spChg>
        <pc:spChg chg="del mod">
          <ac:chgData name="Moritz Schmidt" userId="cbe05688-6f55-4a18-9543-5870931135aa" providerId="ADAL" clId="{291421D8-06FE-479C-8597-FC1C85862E36}" dt="2024-04-01T11:11:37.397" v="110" actId="478"/>
          <ac:spMkLst>
            <pc:docMk/>
            <pc:sldMk cId="12472791" sldId="290"/>
            <ac:spMk id="9" creationId="{66606651-03A6-8483-4576-3DF1E23CA6B9}"/>
          </ac:spMkLst>
        </pc:spChg>
        <pc:spChg chg="add mod">
          <ac:chgData name="Moritz Schmidt" userId="cbe05688-6f55-4a18-9543-5870931135aa" providerId="ADAL" clId="{291421D8-06FE-479C-8597-FC1C85862E36}" dt="2024-04-01T11:13:45.080" v="125" actId="1076"/>
          <ac:spMkLst>
            <pc:docMk/>
            <pc:sldMk cId="12472791" sldId="290"/>
            <ac:spMk id="12" creationId="{55A92FAA-FF81-DE31-7A7C-7607C7406E6F}"/>
          </ac:spMkLst>
        </pc:spChg>
        <pc:spChg chg="add mod">
          <ac:chgData name="Moritz Schmidt" userId="cbe05688-6f55-4a18-9543-5870931135aa" providerId="ADAL" clId="{291421D8-06FE-479C-8597-FC1C85862E36}" dt="2024-04-01T11:37:09.345" v="194" actId="1076"/>
          <ac:spMkLst>
            <pc:docMk/>
            <pc:sldMk cId="12472791" sldId="290"/>
            <ac:spMk id="13" creationId="{ED7CB984-B9DF-70BA-56F5-4DEDB49286B6}"/>
          </ac:spMkLst>
        </pc:spChg>
        <pc:spChg chg="add del">
          <ac:chgData name="Moritz Schmidt" userId="cbe05688-6f55-4a18-9543-5870931135aa" providerId="ADAL" clId="{291421D8-06FE-479C-8597-FC1C85862E36}" dt="2024-04-01T11:37:01.311" v="191" actId="478"/>
          <ac:spMkLst>
            <pc:docMk/>
            <pc:sldMk cId="12472791" sldId="290"/>
            <ac:spMk id="15" creationId="{BB2CD502-DCB0-885C-C6A0-0F96964D18C3}"/>
          </ac:spMkLst>
        </pc:spChg>
        <pc:picChg chg="del">
          <ac:chgData name="Moritz Schmidt" userId="cbe05688-6f55-4a18-9543-5870931135aa" providerId="ADAL" clId="{291421D8-06FE-479C-8597-FC1C85862E36}" dt="2024-04-01T11:10:54.059" v="95" actId="478"/>
          <ac:picMkLst>
            <pc:docMk/>
            <pc:sldMk cId="12472791" sldId="290"/>
            <ac:picMk id="8" creationId="{199D4C91-F854-50BB-4E2D-E9D437CDAE83}"/>
          </ac:picMkLst>
        </pc:picChg>
        <pc:picChg chg="add mod">
          <ac:chgData name="Moritz Schmidt" userId="cbe05688-6f55-4a18-9543-5870931135aa" providerId="ADAL" clId="{291421D8-06FE-479C-8597-FC1C85862E36}" dt="2024-04-01T11:13:26.080" v="122" actId="14100"/>
          <ac:picMkLst>
            <pc:docMk/>
            <pc:sldMk cId="12472791" sldId="290"/>
            <ac:picMk id="11" creationId="{5A7591C2-6249-5144-3256-796E51C43B4A}"/>
          </ac:picMkLst>
        </pc:picChg>
      </pc:sldChg>
      <pc:sldChg chg="modSp mod">
        <pc:chgData name="Moritz Schmidt" userId="cbe05688-6f55-4a18-9543-5870931135aa" providerId="ADAL" clId="{291421D8-06FE-479C-8597-FC1C85862E36}" dt="2024-04-01T12:28:15.961" v="878"/>
        <pc:sldMkLst>
          <pc:docMk/>
          <pc:sldMk cId="1480261909" sldId="291"/>
        </pc:sldMkLst>
        <pc:spChg chg="mod">
          <ac:chgData name="Moritz Schmidt" userId="cbe05688-6f55-4a18-9543-5870931135aa" providerId="ADAL" clId="{291421D8-06FE-479C-8597-FC1C85862E36}" dt="2024-04-01T12:28:15.961" v="878"/>
          <ac:spMkLst>
            <pc:docMk/>
            <pc:sldMk cId="1480261909" sldId="291"/>
            <ac:spMk id="3" creationId="{F827B87D-056F-2B12-5756-0DBA3B25D744}"/>
          </ac:spMkLst>
        </pc:spChg>
      </pc:sldChg>
      <pc:sldChg chg="modAnim">
        <pc:chgData name="Moritz Schmidt" userId="cbe05688-6f55-4a18-9543-5870931135aa" providerId="ADAL" clId="{291421D8-06FE-479C-8597-FC1C85862E36}" dt="2024-04-25T13:32:09.428" v="1157"/>
        <pc:sldMkLst>
          <pc:docMk/>
          <pc:sldMk cId="2439548038" sldId="292"/>
        </pc:sldMkLst>
      </pc:sldChg>
      <pc:sldChg chg="addSp delSp modSp mod modAnim modNotesTx">
        <pc:chgData name="Moritz Schmidt" userId="cbe05688-6f55-4a18-9543-5870931135aa" providerId="ADAL" clId="{291421D8-06FE-479C-8597-FC1C85862E36}" dt="2024-04-02T11:55:57.804" v="1101" actId="1076"/>
        <pc:sldMkLst>
          <pc:docMk/>
          <pc:sldMk cId="2191288297" sldId="294"/>
        </pc:sldMkLst>
        <pc:spChg chg="del">
          <ac:chgData name="Moritz Schmidt" userId="cbe05688-6f55-4a18-9543-5870931135aa" providerId="ADAL" clId="{291421D8-06FE-479C-8597-FC1C85862E36}" dt="2024-04-02T11:53:54.165" v="1064" actId="478"/>
          <ac:spMkLst>
            <pc:docMk/>
            <pc:sldMk cId="2191288297" sldId="294"/>
            <ac:spMk id="3" creationId="{F827B87D-056F-2B12-5756-0DBA3B25D744}"/>
          </ac:spMkLst>
        </pc:spChg>
        <pc:spChg chg="add mod">
          <ac:chgData name="Moritz Schmidt" userId="cbe05688-6f55-4a18-9543-5870931135aa" providerId="ADAL" clId="{291421D8-06FE-479C-8597-FC1C85862E36}" dt="2024-04-02T11:55:57.804" v="1101" actId="1076"/>
          <ac:spMkLst>
            <pc:docMk/>
            <pc:sldMk cId="2191288297" sldId="294"/>
            <ac:spMk id="14" creationId="{0C1E9B51-B643-29EB-6149-289BD4A9666E}"/>
          </ac:spMkLst>
        </pc:spChg>
        <pc:picChg chg="add del">
          <ac:chgData name="Moritz Schmidt" userId="cbe05688-6f55-4a18-9543-5870931135aa" providerId="ADAL" clId="{291421D8-06FE-479C-8597-FC1C85862E36}" dt="2024-04-02T11:52:45.356" v="1034" actId="478"/>
          <ac:picMkLst>
            <pc:docMk/>
            <pc:sldMk cId="2191288297" sldId="294"/>
            <ac:picMk id="9" creationId="{AB78BBA2-9C33-582B-F896-AE196CA03FFB}"/>
          </ac:picMkLst>
        </pc:picChg>
        <pc:picChg chg="add mod">
          <ac:chgData name="Moritz Schmidt" userId="cbe05688-6f55-4a18-9543-5870931135aa" providerId="ADAL" clId="{291421D8-06FE-479C-8597-FC1C85862E36}" dt="2024-04-02T11:54:49.958" v="1094" actId="1038"/>
          <ac:picMkLst>
            <pc:docMk/>
            <pc:sldMk cId="2191288297" sldId="294"/>
            <ac:picMk id="11" creationId="{7C8C1A5C-68E3-EACA-4867-69155306A1C5}"/>
          </ac:picMkLst>
        </pc:picChg>
        <pc:picChg chg="add mod">
          <ac:chgData name="Moritz Schmidt" userId="cbe05688-6f55-4a18-9543-5870931135aa" providerId="ADAL" clId="{291421D8-06FE-479C-8597-FC1C85862E36}" dt="2024-04-02T11:54:57.733" v="1095" actId="1076"/>
          <ac:picMkLst>
            <pc:docMk/>
            <pc:sldMk cId="2191288297" sldId="294"/>
            <ac:picMk id="13" creationId="{CDC995CF-E8A2-84A1-4995-FCD876D4B587}"/>
          </ac:picMkLst>
        </pc:picChg>
      </pc:sldChg>
      <pc:sldChg chg="addSp delSp modSp mod modAnim">
        <pc:chgData name="Moritz Schmidt" userId="cbe05688-6f55-4a18-9543-5870931135aa" providerId="ADAL" clId="{291421D8-06FE-479C-8597-FC1C85862E36}" dt="2024-04-01T12:23:04.402" v="758" actId="20577"/>
        <pc:sldMkLst>
          <pc:docMk/>
          <pc:sldMk cId="63117684" sldId="296"/>
        </pc:sldMkLst>
        <pc:spChg chg="add mod">
          <ac:chgData name="Moritz Schmidt" userId="cbe05688-6f55-4a18-9543-5870931135aa" providerId="ADAL" clId="{291421D8-06FE-479C-8597-FC1C85862E36}" dt="2024-04-01T12:16:22.172" v="519"/>
          <ac:spMkLst>
            <pc:docMk/>
            <pc:sldMk cId="63117684" sldId="296"/>
            <ac:spMk id="2" creationId="{AD7AFDD8-C8F7-6B52-364B-CF8C468EADCE}"/>
          </ac:spMkLst>
        </pc:spChg>
        <pc:spChg chg="del mod">
          <ac:chgData name="Moritz Schmidt" userId="cbe05688-6f55-4a18-9543-5870931135aa" providerId="ADAL" clId="{291421D8-06FE-479C-8597-FC1C85862E36}" dt="2024-04-01T12:16:26.189" v="520" actId="478"/>
          <ac:spMkLst>
            <pc:docMk/>
            <pc:sldMk cId="63117684" sldId="296"/>
            <ac:spMk id="3" creationId="{B0EEE063-B8FC-BE4A-B8FA-ED286245D488}"/>
          </ac:spMkLst>
        </pc:spChg>
        <pc:spChg chg="del">
          <ac:chgData name="Moritz Schmidt" userId="cbe05688-6f55-4a18-9543-5870931135aa" providerId="ADAL" clId="{291421D8-06FE-479C-8597-FC1C85862E36}" dt="2024-04-01T12:17:02.287" v="549" actId="478"/>
          <ac:spMkLst>
            <pc:docMk/>
            <pc:sldMk cId="63117684" sldId="296"/>
            <ac:spMk id="5" creationId="{BA10B10F-E9B0-0A37-22CF-67834AA2FBE4}"/>
          </ac:spMkLst>
        </pc:spChg>
        <pc:spChg chg="add del mod">
          <ac:chgData name="Moritz Schmidt" userId="cbe05688-6f55-4a18-9543-5870931135aa" providerId="ADAL" clId="{291421D8-06FE-479C-8597-FC1C85862E36}" dt="2024-04-01T12:16:29.208" v="522" actId="478"/>
          <ac:spMkLst>
            <pc:docMk/>
            <pc:sldMk cId="63117684" sldId="296"/>
            <ac:spMk id="9" creationId="{6124E5EB-C39F-F02B-B89E-EE4FAE0DA5A7}"/>
          </ac:spMkLst>
        </pc:spChg>
        <pc:spChg chg="add mod">
          <ac:chgData name="Moritz Schmidt" userId="cbe05688-6f55-4a18-9543-5870931135aa" providerId="ADAL" clId="{291421D8-06FE-479C-8597-FC1C85862E36}" dt="2024-04-01T12:23:04.402" v="758" actId="20577"/>
          <ac:spMkLst>
            <pc:docMk/>
            <pc:sldMk cId="63117684" sldId="296"/>
            <ac:spMk id="10" creationId="{7464AC8B-6960-1943-7B9E-7DAA0194C436}"/>
          </ac:spMkLst>
        </pc:spChg>
        <pc:spChg chg="add mod">
          <ac:chgData name="Moritz Schmidt" userId="cbe05688-6f55-4a18-9543-5870931135aa" providerId="ADAL" clId="{291421D8-06FE-479C-8597-FC1C85862E36}" dt="2024-04-01T12:17:06.559" v="550"/>
          <ac:spMkLst>
            <pc:docMk/>
            <pc:sldMk cId="63117684" sldId="296"/>
            <ac:spMk id="11" creationId="{71087F9D-D34E-459C-C062-65872F782879}"/>
          </ac:spMkLst>
        </pc:spChg>
        <pc:spChg chg="add mod">
          <ac:chgData name="Moritz Schmidt" userId="cbe05688-6f55-4a18-9543-5870931135aa" providerId="ADAL" clId="{291421D8-06FE-479C-8597-FC1C85862E36}" dt="2024-04-01T12:20:17.362" v="559" actId="164"/>
          <ac:spMkLst>
            <pc:docMk/>
            <pc:sldMk cId="63117684" sldId="296"/>
            <ac:spMk id="12" creationId="{88C62589-EEA5-DA7A-6908-947C091D9049}"/>
          </ac:spMkLst>
        </pc:spChg>
        <pc:spChg chg="mod">
          <ac:chgData name="Moritz Schmidt" userId="cbe05688-6f55-4a18-9543-5870931135aa" providerId="ADAL" clId="{291421D8-06FE-479C-8597-FC1C85862E36}" dt="2024-04-01T12:16:02.253" v="490" actId="20577"/>
          <ac:spMkLst>
            <pc:docMk/>
            <pc:sldMk cId="63117684" sldId="296"/>
            <ac:spMk id="16" creationId="{CC01DB69-E003-24E9-9A63-AF3B76589AA4}"/>
          </ac:spMkLst>
        </pc:spChg>
        <pc:grpChg chg="add mod">
          <ac:chgData name="Moritz Schmidt" userId="cbe05688-6f55-4a18-9543-5870931135aa" providerId="ADAL" clId="{291421D8-06FE-479C-8597-FC1C85862E36}" dt="2024-04-01T12:20:17.362" v="559" actId="164"/>
          <ac:grpSpMkLst>
            <pc:docMk/>
            <pc:sldMk cId="63117684" sldId="296"/>
            <ac:grpSpMk id="13" creationId="{67385434-69F0-CEF5-D501-9E4ED5690CCE}"/>
          </ac:grpSpMkLst>
        </pc:grpChg>
        <pc:picChg chg="del">
          <ac:chgData name="Moritz Schmidt" userId="cbe05688-6f55-4a18-9543-5870931135aa" providerId="ADAL" clId="{291421D8-06FE-479C-8597-FC1C85862E36}" dt="2024-04-01T12:16:15.624" v="518" actId="478"/>
          <ac:picMkLst>
            <pc:docMk/>
            <pc:sldMk cId="63117684" sldId="296"/>
            <ac:picMk id="14" creationId="{47A1B188-88C4-2357-4ED6-15514087AAE2}"/>
          </ac:picMkLst>
        </pc:picChg>
        <pc:picChg chg="add mod">
          <ac:chgData name="Moritz Schmidt" userId="cbe05688-6f55-4a18-9543-5870931135aa" providerId="ADAL" clId="{291421D8-06FE-479C-8597-FC1C85862E36}" dt="2024-04-01T12:20:17.362" v="559" actId="164"/>
          <ac:picMkLst>
            <pc:docMk/>
            <pc:sldMk cId="63117684" sldId="296"/>
            <ac:picMk id="1026" creationId="{07C70C27-A36C-EA4C-1627-363FC08B680C}"/>
          </ac:picMkLst>
        </pc:picChg>
      </pc:sldChg>
      <pc:sldChg chg="modSp mod">
        <pc:chgData name="Moritz Schmidt" userId="cbe05688-6f55-4a18-9543-5870931135aa" providerId="ADAL" clId="{291421D8-06FE-479C-8597-FC1C85862E36}" dt="2024-04-09T09:25:15.387" v="1117" actId="1076"/>
        <pc:sldMkLst>
          <pc:docMk/>
          <pc:sldMk cId="577325900" sldId="297"/>
        </pc:sldMkLst>
        <pc:spChg chg="mod">
          <ac:chgData name="Moritz Schmidt" userId="cbe05688-6f55-4a18-9543-5870931135aa" providerId="ADAL" clId="{291421D8-06FE-479C-8597-FC1C85862E36}" dt="2024-04-09T09:24:28.299" v="1107" actId="1076"/>
          <ac:spMkLst>
            <pc:docMk/>
            <pc:sldMk cId="577325900" sldId="297"/>
            <ac:spMk id="2" creationId="{5E9F6129-3B75-338A-8305-BD1B9607EF01}"/>
          </ac:spMkLst>
        </pc:spChg>
        <pc:spChg chg="mod">
          <ac:chgData name="Moritz Schmidt" userId="cbe05688-6f55-4a18-9543-5870931135aa" providerId="ADAL" clId="{291421D8-06FE-479C-8597-FC1C85862E36}" dt="2024-04-09T09:25:15.387" v="1117" actId="1076"/>
          <ac:spMkLst>
            <pc:docMk/>
            <pc:sldMk cId="577325900" sldId="297"/>
            <ac:spMk id="3" creationId="{FB79C8DF-0958-CDA7-622F-1B8E3874528D}"/>
          </ac:spMkLst>
        </pc:spChg>
        <pc:spChg chg="mod">
          <ac:chgData name="Moritz Schmidt" userId="cbe05688-6f55-4a18-9543-5870931135aa" providerId="ADAL" clId="{291421D8-06FE-479C-8597-FC1C85862E36}" dt="2024-04-09T09:24:28.299" v="1107" actId="1076"/>
          <ac:spMkLst>
            <pc:docMk/>
            <pc:sldMk cId="577325900" sldId="297"/>
            <ac:spMk id="4" creationId="{26C22E72-C1CE-1B44-5C8C-40F5F1E740AE}"/>
          </ac:spMkLst>
        </pc:spChg>
        <pc:spChg chg="mod">
          <ac:chgData name="Moritz Schmidt" userId="cbe05688-6f55-4a18-9543-5870931135aa" providerId="ADAL" clId="{291421D8-06FE-479C-8597-FC1C85862E36}" dt="2024-04-09T09:24:28.299" v="1107" actId="1076"/>
          <ac:spMkLst>
            <pc:docMk/>
            <pc:sldMk cId="577325900" sldId="297"/>
            <ac:spMk id="6" creationId="{037D1F58-3A12-4904-89ED-C29659FC392D}"/>
          </ac:spMkLst>
        </pc:spChg>
        <pc:spChg chg="mod">
          <ac:chgData name="Moritz Schmidt" userId="cbe05688-6f55-4a18-9543-5870931135aa" providerId="ADAL" clId="{291421D8-06FE-479C-8597-FC1C85862E36}" dt="2024-04-09T09:24:28.299" v="1107" actId="1076"/>
          <ac:spMkLst>
            <pc:docMk/>
            <pc:sldMk cId="577325900" sldId="297"/>
            <ac:spMk id="8" creationId="{EAB7DFFC-9511-7A31-B7C8-E054654B06A5}"/>
          </ac:spMkLst>
        </pc:spChg>
        <pc:spChg chg="mod">
          <ac:chgData name="Moritz Schmidt" userId="cbe05688-6f55-4a18-9543-5870931135aa" providerId="ADAL" clId="{291421D8-06FE-479C-8597-FC1C85862E36}" dt="2024-04-09T09:24:28.299" v="1107" actId="1076"/>
          <ac:spMkLst>
            <pc:docMk/>
            <pc:sldMk cId="577325900" sldId="297"/>
            <ac:spMk id="9" creationId="{9588AF01-D160-6197-C2AC-2505030FE07F}"/>
          </ac:spMkLst>
        </pc:spChg>
        <pc:picChg chg="mod">
          <ac:chgData name="Moritz Schmidt" userId="cbe05688-6f55-4a18-9543-5870931135aa" providerId="ADAL" clId="{291421D8-06FE-479C-8597-FC1C85862E36}" dt="2024-04-09T09:24:39.531" v="1109" actId="1076"/>
          <ac:picMkLst>
            <pc:docMk/>
            <pc:sldMk cId="577325900" sldId="297"/>
            <ac:picMk id="7" creationId="{316E7269-E7CE-50A1-F728-5A3A6FBF88BF}"/>
          </ac:picMkLst>
        </pc:picChg>
        <pc:picChg chg="mod">
          <ac:chgData name="Moritz Schmidt" userId="cbe05688-6f55-4a18-9543-5870931135aa" providerId="ADAL" clId="{291421D8-06FE-479C-8597-FC1C85862E36}" dt="2024-04-09T09:25:06.232" v="1116" actId="1076"/>
          <ac:picMkLst>
            <pc:docMk/>
            <pc:sldMk cId="577325900" sldId="297"/>
            <ac:picMk id="13" creationId="{884E4E1F-8E9A-DFC8-0935-904185D05C87}"/>
          </ac:picMkLst>
        </pc:picChg>
      </pc:sldChg>
      <pc:sldChg chg="addSp delSp modSp add mod modNotesTx">
        <pc:chgData name="Moritz Schmidt" userId="cbe05688-6f55-4a18-9543-5870931135aa" providerId="ADAL" clId="{291421D8-06FE-479C-8597-FC1C85862E36}" dt="2024-04-01T12:32:54.300" v="1029" actId="5793"/>
        <pc:sldMkLst>
          <pc:docMk/>
          <pc:sldMk cId="1430193911" sldId="299"/>
        </pc:sldMkLst>
        <pc:spChg chg="mod">
          <ac:chgData name="Moritz Schmidt" userId="cbe05688-6f55-4a18-9543-5870931135aa" providerId="ADAL" clId="{291421D8-06FE-479C-8597-FC1C85862E36}" dt="2024-04-01T12:25:17.007" v="817" actId="27636"/>
          <ac:spMkLst>
            <pc:docMk/>
            <pc:sldMk cId="1430193911" sldId="299"/>
            <ac:spMk id="3" creationId="{412926FB-E0D1-F1F7-C22A-82AC488FE26E}"/>
          </ac:spMkLst>
        </pc:spChg>
        <pc:spChg chg="add del mod">
          <ac:chgData name="Moritz Schmidt" userId="cbe05688-6f55-4a18-9543-5870931135aa" providerId="ADAL" clId="{291421D8-06FE-479C-8597-FC1C85862E36}" dt="2024-04-01T12:32:03.947" v="994" actId="1076"/>
          <ac:spMkLst>
            <pc:docMk/>
            <pc:sldMk cId="1430193911" sldId="299"/>
            <ac:spMk id="9" creationId="{6509AE64-D93C-37E0-C4D0-81BFB6D7D347}"/>
          </ac:spMkLst>
        </pc:spChg>
        <pc:spChg chg="add del">
          <ac:chgData name="Moritz Schmidt" userId="cbe05688-6f55-4a18-9543-5870931135aa" providerId="ADAL" clId="{291421D8-06FE-479C-8597-FC1C85862E36}" dt="2024-04-01T10:48:53.625" v="48" actId="478"/>
          <ac:spMkLst>
            <pc:docMk/>
            <pc:sldMk cId="1430193911" sldId="299"/>
            <ac:spMk id="11" creationId="{387F235B-212F-0D1B-C6AF-EFFAD2D80641}"/>
          </ac:spMkLst>
        </pc:spChg>
        <pc:spChg chg="add mod">
          <ac:chgData name="Moritz Schmidt" userId="cbe05688-6f55-4a18-9543-5870931135aa" providerId="ADAL" clId="{291421D8-06FE-479C-8597-FC1C85862E36}" dt="2024-04-01T12:32:00.366" v="993" actId="1076"/>
          <ac:spMkLst>
            <pc:docMk/>
            <pc:sldMk cId="1430193911" sldId="299"/>
            <ac:spMk id="12" creationId="{38472C6D-261C-A481-73BA-4B10B49CCA2A}"/>
          </ac:spMkLst>
        </pc:spChg>
        <pc:spChg chg="add del mod">
          <ac:chgData name="Moritz Schmidt" userId="cbe05688-6f55-4a18-9543-5870931135aa" providerId="ADAL" clId="{291421D8-06FE-479C-8597-FC1C85862E36}" dt="2024-04-01T12:26:14.375" v="837"/>
          <ac:spMkLst>
            <pc:docMk/>
            <pc:sldMk cId="1430193911" sldId="299"/>
            <ac:spMk id="14" creationId="{168BE339-37E0-4A28-1AAE-F9182A80941C}"/>
          </ac:spMkLst>
        </pc:spChg>
        <pc:spChg chg="add del mod">
          <ac:chgData name="Moritz Schmidt" userId="cbe05688-6f55-4a18-9543-5870931135aa" providerId="ADAL" clId="{291421D8-06FE-479C-8597-FC1C85862E36}" dt="2024-04-01T12:26:27.487" v="838" actId="478"/>
          <ac:spMkLst>
            <pc:docMk/>
            <pc:sldMk cId="1430193911" sldId="299"/>
            <ac:spMk id="15" creationId="{7622CF77-3458-077E-FF5D-EBF5E57CF851}"/>
          </ac:spMkLst>
        </pc:spChg>
        <pc:spChg chg="add mod">
          <ac:chgData name="Moritz Schmidt" userId="cbe05688-6f55-4a18-9543-5870931135aa" providerId="ADAL" clId="{291421D8-06FE-479C-8597-FC1C85862E36}" dt="2024-04-01T12:32:54.300" v="1029" actId="5793"/>
          <ac:spMkLst>
            <pc:docMk/>
            <pc:sldMk cId="1430193911" sldId="299"/>
            <ac:spMk id="16" creationId="{4B8146FA-0F63-40D7-6EA0-8A12ABAF3F20}"/>
          </ac:spMkLst>
        </pc:spChg>
        <pc:spChg chg="add del">
          <ac:chgData name="Moritz Schmidt" userId="cbe05688-6f55-4a18-9543-5870931135aa" providerId="ADAL" clId="{291421D8-06FE-479C-8597-FC1C85862E36}" dt="2024-04-01T12:30:29.656" v="913" actId="22"/>
          <ac:spMkLst>
            <pc:docMk/>
            <pc:sldMk cId="1430193911" sldId="299"/>
            <ac:spMk id="18" creationId="{17E2006E-6119-0871-FAE0-987267EFD1AE}"/>
          </ac:spMkLst>
        </pc:spChg>
        <pc:picChg chg="del">
          <ac:chgData name="Moritz Schmidt" userId="cbe05688-6f55-4a18-9543-5870931135aa" providerId="ADAL" clId="{291421D8-06FE-479C-8597-FC1C85862E36}" dt="2024-04-01T10:48:31.877" v="40" actId="478"/>
          <ac:picMkLst>
            <pc:docMk/>
            <pc:sldMk cId="1430193911" sldId="299"/>
            <ac:picMk id="8" creationId="{56ECEC0B-6EF1-FE4D-016B-F4608EAE9930}"/>
          </ac:picMkLst>
        </pc:picChg>
      </pc:sldChg>
      <pc:sldChg chg="delSp modSp add del mod">
        <pc:chgData name="Moritz Schmidt" userId="cbe05688-6f55-4a18-9543-5870931135aa" providerId="ADAL" clId="{291421D8-06FE-479C-8597-FC1C85862E36}" dt="2024-04-01T10:37:14.687" v="21" actId="47"/>
        <pc:sldMkLst>
          <pc:docMk/>
          <pc:sldMk cId="2837590596" sldId="299"/>
        </pc:sldMkLst>
        <pc:spChg chg="mod">
          <ac:chgData name="Moritz Schmidt" userId="cbe05688-6f55-4a18-9543-5870931135aa" providerId="ADAL" clId="{291421D8-06FE-479C-8597-FC1C85862E36}" dt="2024-04-01T10:20:52.820" v="10" actId="20577"/>
          <ac:spMkLst>
            <pc:docMk/>
            <pc:sldMk cId="2837590596" sldId="299"/>
            <ac:spMk id="2" creationId="{148D38B4-9DDE-3328-2C93-7102DBFA5F4E}"/>
          </ac:spMkLst>
        </pc:spChg>
        <pc:picChg chg="del">
          <ac:chgData name="Moritz Schmidt" userId="cbe05688-6f55-4a18-9543-5870931135aa" providerId="ADAL" clId="{291421D8-06FE-479C-8597-FC1C85862E36}" dt="2024-04-01T10:20:46.278" v="1" actId="478"/>
          <ac:picMkLst>
            <pc:docMk/>
            <pc:sldMk cId="2837590596" sldId="299"/>
            <ac:picMk id="3" creationId="{40A5606E-E374-A017-C0A8-FD120E400853}"/>
          </ac:picMkLst>
        </pc:picChg>
      </pc:sldChg>
      <pc:sldChg chg="delSp modSp add del mod">
        <pc:chgData name="Moritz Schmidt" userId="cbe05688-6f55-4a18-9543-5870931135aa" providerId="ADAL" clId="{291421D8-06FE-479C-8597-FC1C85862E36}" dt="2024-04-01T12:08:54.508" v="435" actId="47"/>
        <pc:sldMkLst>
          <pc:docMk/>
          <pc:sldMk cId="1172791415" sldId="300"/>
        </pc:sldMkLst>
        <pc:spChg chg="mod">
          <ac:chgData name="Moritz Schmidt" userId="cbe05688-6f55-4a18-9543-5870931135aa" providerId="ADAL" clId="{291421D8-06FE-479C-8597-FC1C85862E36}" dt="2024-04-01T11:54:31.266" v="393" actId="27636"/>
          <ac:spMkLst>
            <pc:docMk/>
            <pc:sldMk cId="1172791415" sldId="300"/>
            <ac:spMk id="3" creationId="{AFAEC0D2-124A-2C97-40F3-1A3FB452DCE1}"/>
          </ac:spMkLst>
        </pc:spChg>
        <pc:spChg chg="mod">
          <ac:chgData name="Moritz Schmidt" userId="cbe05688-6f55-4a18-9543-5870931135aa" providerId="ADAL" clId="{291421D8-06FE-479C-8597-FC1C85862E36}" dt="2024-04-01T11:54:48.558" v="398" actId="1076"/>
          <ac:spMkLst>
            <pc:docMk/>
            <pc:sldMk cId="1172791415" sldId="300"/>
            <ac:spMk id="12" creationId="{71172449-535F-E0A9-163F-36412EF08E65}"/>
          </ac:spMkLst>
        </pc:spChg>
        <pc:spChg chg="del mod">
          <ac:chgData name="Moritz Schmidt" userId="cbe05688-6f55-4a18-9543-5870931135aa" providerId="ADAL" clId="{291421D8-06FE-479C-8597-FC1C85862E36}" dt="2024-04-01T11:54:38.035" v="397"/>
          <ac:spMkLst>
            <pc:docMk/>
            <pc:sldMk cId="1172791415" sldId="300"/>
            <ac:spMk id="13" creationId="{35738B94-B73A-8030-6C59-078EE1CE4909}"/>
          </ac:spMkLst>
        </pc:spChg>
      </pc:sldChg>
      <pc:sldChg chg="add del">
        <pc:chgData name="Moritz Schmidt" userId="cbe05688-6f55-4a18-9543-5870931135aa" providerId="ADAL" clId="{291421D8-06FE-479C-8597-FC1C85862E36}" dt="2024-04-01T11:11:32.835" v="109" actId="47"/>
        <pc:sldMkLst>
          <pc:docMk/>
          <pc:sldMk cId="3469990843" sldId="300"/>
        </pc:sldMkLst>
      </pc:sldChg>
      <pc:sldChg chg="delSp modSp add mod">
        <pc:chgData name="Moritz Schmidt" userId="cbe05688-6f55-4a18-9543-5870931135aa" providerId="ADAL" clId="{291421D8-06FE-479C-8597-FC1C85862E36}" dt="2024-04-01T11:54:10.127" v="390" actId="478"/>
        <pc:sldMkLst>
          <pc:docMk/>
          <pc:sldMk cId="4079007901" sldId="301"/>
        </pc:sldMkLst>
        <pc:spChg chg="mod">
          <ac:chgData name="Moritz Schmidt" userId="cbe05688-6f55-4a18-9543-5870931135aa" providerId="ADAL" clId="{291421D8-06FE-479C-8597-FC1C85862E36}" dt="2024-04-01T11:53:58.144" v="389" actId="27636"/>
          <ac:spMkLst>
            <pc:docMk/>
            <pc:sldMk cId="4079007901" sldId="301"/>
            <ac:spMk id="3" creationId="{DC645801-84CB-6EA1-F2E9-17A4BFEE7152}"/>
          </ac:spMkLst>
        </pc:spChg>
        <pc:spChg chg="del">
          <ac:chgData name="Moritz Schmidt" userId="cbe05688-6f55-4a18-9543-5870931135aa" providerId="ADAL" clId="{291421D8-06FE-479C-8597-FC1C85862E36}" dt="2024-04-01T11:54:10.127" v="390" actId="478"/>
          <ac:spMkLst>
            <pc:docMk/>
            <pc:sldMk cId="4079007901" sldId="301"/>
            <ac:spMk id="13" creationId="{BDA49CAD-130C-ED0B-DEAF-7F0E2D3EA84F}"/>
          </ac:spMkLst>
        </pc:spChg>
      </pc:sldChg>
      <pc:sldChg chg="modSp add mod modNotesTx">
        <pc:chgData name="Moritz Schmidt" userId="cbe05688-6f55-4a18-9543-5870931135aa" providerId="ADAL" clId="{291421D8-06FE-479C-8597-FC1C85862E36}" dt="2024-04-25T16:04:11.818" v="1183" actId="20577"/>
        <pc:sldMkLst>
          <pc:docMk/>
          <pc:sldMk cId="2407245973" sldId="302"/>
        </pc:sldMkLst>
        <pc:spChg chg="mod">
          <ac:chgData name="Moritz Schmidt" userId="cbe05688-6f55-4a18-9543-5870931135aa" providerId="ADAL" clId="{291421D8-06FE-479C-8597-FC1C85862E36}" dt="2024-04-01T11:56:03.389" v="407" actId="20577"/>
          <ac:spMkLst>
            <pc:docMk/>
            <pc:sldMk cId="2407245973" sldId="302"/>
            <ac:spMk id="2" creationId="{7D0470B6-FF56-75B4-D2D3-04EF31D319CD}"/>
          </ac:spMkLst>
        </pc:spChg>
        <pc:spChg chg="mod">
          <ac:chgData name="Moritz Schmidt" userId="cbe05688-6f55-4a18-9543-5870931135aa" providerId="ADAL" clId="{291421D8-06FE-479C-8597-FC1C85862E36}" dt="2024-04-01T11:55:49.656" v="404" actId="20577"/>
          <ac:spMkLst>
            <pc:docMk/>
            <pc:sldMk cId="2407245973" sldId="302"/>
            <ac:spMk id="3" creationId="{5843C474-6017-6C1F-81AC-6D58C4F6C731}"/>
          </ac:spMkLst>
        </pc:spChg>
        <pc:spChg chg="mod">
          <ac:chgData name="Moritz Schmidt" userId="cbe05688-6f55-4a18-9543-5870931135aa" providerId="ADAL" clId="{291421D8-06FE-479C-8597-FC1C85862E36}" dt="2024-04-01T11:55:59.574" v="406" actId="1076"/>
          <ac:spMkLst>
            <pc:docMk/>
            <pc:sldMk cId="2407245973" sldId="302"/>
            <ac:spMk id="12" creationId="{73CDC349-66A1-59F1-2072-E80E852DA936}"/>
          </ac:spMkLst>
        </pc:spChg>
        <pc:picChg chg="mod">
          <ac:chgData name="Moritz Schmidt" userId="cbe05688-6f55-4a18-9543-5870931135aa" providerId="ADAL" clId="{291421D8-06FE-479C-8597-FC1C85862E36}" dt="2024-04-01T11:56:12.636" v="409" actId="1076"/>
          <ac:picMkLst>
            <pc:docMk/>
            <pc:sldMk cId="2407245973" sldId="302"/>
            <ac:picMk id="11" creationId="{DDB138C2-01D3-451E-0B61-EC2AC034A95C}"/>
          </ac:picMkLst>
        </pc:picChg>
      </pc:sldChg>
      <pc:sldChg chg="add">
        <pc:chgData name="Moritz Schmidt" userId="cbe05688-6f55-4a18-9543-5870931135aa" providerId="ADAL" clId="{291421D8-06FE-479C-8597-FC1C85862E36}" dt="2024-04-01T12:15:19.191" v="439"/>
        <pc:sldMkLst>
          <pc:docMk/>
          <pc:sldMk cId="3125040970" sldId="303"/>
        </pc:sldMkLst>
      </pc:sldChg>
      <pc:sldChg chg="modNotesTx">
        <pc:chgData name="Moritz Schmidt" userId="cbe05688-6f55-4a18-9543-5870931135aa" providerId="ADAL" clId="{291421D8-06FE-479C-8597-FC1C85862E36}" dt="2024-04-09T10:08:33.624" v="1145" actId="20577"/>
        <pc:sldMkLst>
          <pc:docMk/>
          <pc:sldMk cId="2651152580" sldId="304"/>
        </pc:sldMkLst>
      </pc:sldChg>
      <pc:sldChg chg="addSp delSp modSp add mod delAnim modNotesTx">
        <pc:chgData name="Moritz Schmidt" userId="cbe05688-6f55-4a18-9543-5870931135aa" providerId="ADAL" clId="{291421D8-06FE-479C-8597-FC1C85862E36}" dt="2024-04-25T16:03:38.473" v="1178" actId="20577"/>
        <pc:sldMkLst>
          <pc:docMk/>
          <pc:sldMk cId="795345061" sldId="308"/>
        </pc:sldMkLst>
        <pc:spChg chg="add mod">
          <ac:chgData name="Moritz Schmidt" userId="cbe05688-6f55-4a18-9543-5870931135aa" providerId="ADAL" clId="{291421D8-06FE-479C-8597-FC1C85862E36}" dt="2024-04-25T13:41:14.082" v="1173" actId="12788"/>
          <ac:spMkLst>
            <pc:docMk/>
            <pc:sldMk cId="795345061" sldId="308"/>
            <ac:spMk id="5" creationId="{41A28B2C-B866-94B5-D3D0-0D701CE77118}"/>
          </ac:spMkLst>
        </pc:spChg>
        <pc:spChg chg="del">
          <ac:chgData name="Moritz Schmidt" userId="cbe05688-6f55-4a18-9543-5870931135aa" providerId="ADAL" clId="{291421D8-06FE-479C-8597-FC1C85862E36}" dt="2024-04-25T13:40:01.054" v="1164" actId="478"/>
          <ac:spMkLst>
            <pc:docMk/>
            <pc:sldMk cId="795345061" sldId="308"/>
            <ac:spMk id="15" creationId="{82A51BD8-7273-A587-5741-2296BC70B738}"/>
          </ac:spMkLst>
        </pc:spChg>
        <pc:grpChg chg="del">
          <ac:chgData name="Moritz Schmidt" userId="cbe05688-6f55-4a18-9543-5870931135aa" providerId="ADAL" clId="{291421D8-06FE-479C-8597-FC1C85862E36}" dt="2024-04-25T13:40:03.937" v="1167" actId="478"/>
          <ac:grpSpMkLst>
            <pc:docMk/>
            <pc:sldMk cId="795345061" sldId="308"/>
            <ac:grpSpMk id="18" creationId="{197DC337-D3DE-AE80-7E2F-2EDD2792F36E}"/>
          </ac:grpSpMkLst>
        </pc:grpChg>
        <pc:grpChg chg="del">
          <ac:chgData name="Moritz Schmidt" userId="cbe05688-6f55-4a18-9543-5870931135aa" providerId="ADAL" clId="{291421D8-06FE-479C-8597-FC1C85862E36}" dt="2024-04-25T13:40:02.554" v="1165" actId="478"/>
          <ac:grpSpMkLst>
            <pc:docMk/>
            <pc:sldMk cId="795345061" sldId="308"/>
            <ac:grpSpMk id="20" creationId="{B995694E-13D5-8B80-B4B0-BFB46F26D44A}"/>
          </ac:grpSpMkLst>
        </pc:grpChg>
        <pc:grpChg chg="del">
          <ac:chgData name="Moritz Schmidt" userId="cbe05688-6f55-4a18-9543-5870931135aa" providerId="ADAL" clId="{291421D8-06FE-479C-8597-FC1C85862E36}" dt="2024-04-25T13:40:03.386" v="1166" actId="478"/>
          <ac:grpSpMkLst>
            <pc:docMk/>
            <pc:sldMk cId="795345061" sldId="308"/>
            <ac:grpSpMk id="21" creationId="{C742A03B-71F1-7460-EC4E-C00C5E8C23E4}"/>
          </ac:grpSpMkLst>
        </pc:grpChg>
        <pc:picChg chg="mod">
          <ac:chgData name="Moritz Schmidt" userId="cbe05688-6f55-4a18-9543-5870931135aa" providerId="ADAL" clId="{291421D8-06FE-479C-8597-FC1C85862E36}" dt="2024-04-25T13:41:14.082" v="1173" actId="12788"/>
          <ac:picMkLst>
            <pc:docMk/>
            <pc:sldMk cId="795345061" sldId="308"/>
            <ac:picMk id="13" creationId="{038BE32E-5DCD-081F-8E59-5D806E5CC58E}"/>
          </ac:picMkLst>
        </pc:picChg>
      </pc:sldChg>
    </pc:docChg>
  </pc:docChgLst>
  <pc:docChgLst>
    <pc:chgData name="Moritz Schmidt" userId="cbe05688-6f55-4a18-9543-5870931135aa" providerId="ADAL" clId="{C32E28AE-061E-414B-9984-AC8111DCA5B3}"/>
    <pc:docChg chg="undo custSel addSld modSld sldOrd">
      <pc:chgData name="Moritz Schmidt" userId="cbe05688-6f55-4a18-9543-5870931135aa" providerId="ADAL" clId="{C32E28AE-061E-414B-9984-AC8111DCA5B3}" dt="2024-09-10T11:49:24.317" v="1079" actId="20577"/>
      <pc:docMkLst>
        <pc:docMk/>
      </pc:docMkLst>
      <pc:sldChg chg="modSp">
        <pc:chgData name="Moritz Schmidt" userId="cbe05688-6f55-4a18-9543-5870931135aa" providerId="ADAL" clId="{C32E28AE-061E-414B-9984-AC8111DCA5B3}" dt="2024-09-08T22:56:09.147" v="566"/>
        <pc:sldMkLst>
          <pc:docMk/>
          <pc:sldMk cId="1701183152" sldId="259"/>
        </pc:sldMkLst>
        <pc:spChg chg="mod">
          <ac:chgData name="Moritz Schmidt" userId="cbe05688-6f55-4a18-9543-5870931135aa" providerId="ADAL" clId="{C32E28AE-061E-414B-9984-AC8111DCA5B3}" dt="2024-09-08T22:56:09.147" v="566"/>
          <ac:spMkLst>
            <pc:docMk/>
            <pc:sldMk cId="1701183152" sldId="259"/>
            <ac:spMk id="4" creationId="{4D0DC10E-9BC3-0D70-F2E1-C3E2EB745EE5}"/>
          </ac:spMkLst>
        </pc:spChg>
      </pc:sldChg>
      <pc:sldChg chg="modSp">
        <pc:chgData name="Moritz Schmidt" userId="cbe05688-6f55-4a18-9543-5870931135aa" providerId="ADAL" clId="{C32E28AE-061E-414B-9984-AC8111DCA5B3}" dt="2024-09-08T23:06:48.594" v="577" actId="113"/>
        <pc:sldMkLst>
          <pc:docMk/>
          <pc:sldMk cId="3300571162" sldId="270"/>
        </pc:sldMkLst>
        <pc:spChg chg="mod">
          <ac:chgData name="Moritz Schmidt" userId="cbe05688-6f55-4a18-9543-5870931135aa" providerId="ADAL" clId="{C32E28AE-061E-414B-9984-AC8111DCA5B3}" dt="2024-09-08T23:06:48.594" v="577" actId="113"/>
          <ac:spMkLst>
            <pc:docMk/>
            <pc:sldMk cId="3300571162" sldId="270"/>
            <ac:spMk id="3" creationId="{99A1779F-1863-0F0F-5E0C-AE57B4C1D098}"/>
          </ac:spMkLst>
        </pc:spChg>
        <pc:spChg chg="mod">
          <ac:chgData name="Moritz Schmidt" userId="cbe05688-6f55-4a18-9543-5870931135aa" providerId="ADAL" clId="{C32E28AE-061E-414B-9984-AC8111DCA5B3}" dt="2024-09-08T22:56:09.147" v="566"/>
          <ac:spMkLst>
            <pc:docMk/>
            <pc:sldMk cId="3300571162" sldId="270"/>
            <ac:spMk id="4" creationId="{63D7719E-CC04-D990-C774-35CD3774151A}"/>
          </ac:spMkLst>
        </pc:spChg>
      </pc:sldChg>
      <pc:sldChg chg="modSp">
        <pc:chgData name="Moritz Schmidt" userId="cbe05688-6f55-4a18-9543-5870931135aa" providerId="ADAL" clId="{C32E28AE-061E-414B-9984-AC8111DCA5B3}" dt="2024-09-08T22:56:09.147" v="566"/>
        <pc:sldMkLst>
          <pc:docMk/>
          <pc:sldMk cId="3914867100" sldId="271"/>
        </pc:sldMkLst>
        <pc:spChg chg="mod">
          <ac:chgData name="Moritz Schmidt" userId="cbe05688-6f55-4a18-9543-5870931135aa" providerId="ADAL" clId="{C32E28AE-061E-414B-9984-AC8111DCA5B3}" dt="2024-09-08T22:56:09.147" v="566"/>
          <ac:spMkLst>
            <pc:docMk/>
            <pc:sldMk cId="3914867100" sldId="271"/>
            <ac:spMk id="4" creationId="{63D7719E-CC04-D990-C774-35CD3774151A}"/>
          </ac:spMkLst>
        </pc:spChg>
      </pc:sldChg>
      <pc:sldChg chg="modSp">
        <pc:chgData name="Moritz Schmidt" userId="cbe05688-6f55-4a18-9543-5870931135aa" providerId="ADAL" clId="{C32E28AE-061E-414B-9984-AC8111DCA5B3}" dt="2024-09-08T22:56:09.147" v="566"/>
        <pc:sldMkLst>
          <pc:docMk/>
          <pc:sldMk cId="1283796405" sldId="272"/>
        </pc:sldMkLst>
        <pc:spChg chg="mod">
          <ac:chgData name="Moritz Schmidt" userId="cbe05688-6f55-4a18-9543-5870931135aa" providerId="ADAL" clId="{C32E28AE-061E-414B-9984-AC8111DCA5B3}" dt="2024-09-08T22:56:09.147" v="566"/>
          <ac:spMkLst>
            <pc:docMk/>
            <pc:sldMk cId="1283796405" sldId="272"/>
            <ac:spMk id="4" creationId="{63D7719E-CC04-D990-C774-35CD3774151A}"/>
          </ac:spMkLst>
        </pc:spChg>
      </pc:sldChg>
      <pc:sldChg chg="modSp">
        <pc:chgData name="Moritz Schmidt" userId="cbe05688-6f55-4a18-9543-5870931135aa" providerId="ADAL" clId="{C32E28AE-061E-414B-9984-AC8111DCA5B3}" dt="2024-09-08T22:56:09.147" v="566"/>
        <pc:sldMkLst>
          <pc:docMk/>
          <pc:sldMk cId="2984805797" sldId="273"/>
        </pc:sldMkLst>
        <pc:spChg chg="mod">
          <ac:chgData name="Moritz Schmidt" userId="cbe05688-6f55-4a18-9543-5870931135aa" providerId="ADAL" clId="{C32E28AE-061E-414B-9984-AC8111DCA5B3}" dt="2024-09-08T22:56:09.147" v="566"/>
          <ac:spMkLst>
            <pc:docMk/>
            <pc:sldMk cId="2984805797" sldId="273"/>
            <ac:spMk id="4" creationId="{63D7719E-CC04-D990-C774-35CD3774151A}"/>
          </ac:spMkLst>
        </pc:spChg>
      </pc:sldChg>
      <pc:sldChg chg="modSp">
        <pc:chgData name="Moritz Schmidt" userId="cbe05688-6f55-4a18-9543-5870931135aa" providerId="ADAL" clId="{C32E28AE-061E-414B-9984-AC8111DCA5B3}" dt="2024-09-08T22:56:09.147" v="566"/>
        <pc:sldMkLst>
          <pc:docMk/>
          <pc:sldMk cId="1365338563" sldId="274"/>
        </pc:sldMkLst>
        <pc:spChg chg="mod">
          <ac:chgData name="Moritz Schmidt" userId="cbe05688-6f55-4a18-9543-5870931135aa" providerId="ADAL" clId="{C32E28AE-061E-414B-9984-AC8111DCA5B3}" dt="2024-09-08T22:56:09.147" v="566"/>
          <ac:spMkLst>
            <pc:docMk/>
            <pc:sldMk cId="1365338563" sldId="274"/>
            <ac:spMk id="4" creationId="{63D7719E-CC04-D990-C774-35CD3774151A}"/>
          </ac:spMkLst>
        </pc:spChg>
      </pc:sldChg>
      <pc:sldChg chg="modSp modNotesTx">
        <pc:chgData name="Moritz Schmidt" userId="cbe05688-6f55-4a18-9543-5870931135aa" providerId="ADAL" clId="{C32E28AE-061E-414B-9984-AC8111DCA5B3}" dt="2024-09-10T10:43:28.338" v="989"/>
        <pc:sldMkLst>
          <pc:docMk/>
          <pc:sldMk cId="3181954880" sldId="275"/>
        </pc:sldMkLst>
        <pc:spChg chg="mod">
          <ac:chgData name="Moritz Schmidt" userId="cbe05688-6f55-4a18-9543-5870931135aa" providerId="ADAL" clId="{C32E28AE-061E-414B-9984-AC8111DCA5B3}" dt="2024-09-08T22:56:09.147" v="566"/>
          <ac:spMkLst>
            <pc:docMk/>
            <pc:sldMk cId="3181954880" sldId="275"/>
            <ac:spMk id="4" creationId="{63D7719E-CC04-D990-C774-35CD3774151A}"/>
          </ac:spMkLst>
        </pc:spChg>
      </pc:sldChg>
      <pc:sldChg chg="modSp">
        <pc:chgData name="Moritz Schmidt" userId="cbe05688-6f55-4a18-9543-5870931135aa" providerId="ADAL" clId="{C32E28AE-061E-414B-9984-AC8111DCA5B3}" dt="2024-09-08T22:56:09.147" v="566"/>
        <pc:sldMkLst>
          <pc:docMk/>
          <pc:sldMk cId="2848768048" sldId="276"/>
        </pc:sldMkLst>
        <pc:spChg chg="mod">
          <ac:chgData name="Moritz Schmidt" userId="cbe05688-6f55-4a18-9543-5870931135aa" providerId="ADAL" clId="{C32E28AE-061E-414B-9984-AC8111DCA5B3}" dt="2024-09-08T22:56:09.147" v="566"/>
          <ac:spMkLst>
            <pc:docMk/>
            <pc:sldMk cId="2848768048" sldId="276"/>
            <ac:spMk id="4" creationId="{63D7719E-CC04-D990-C774-35CD3774151A}"/>
          </ac:spMkLst>
        </pc:spChg>
      </pc:sldChg>
      <pc:sldChg chg="modSp">
        <pc:chgData name="Moritz Schmidt" userId="cbe05688-6f55-4a18-9543-5870931135aa" providerId="ADAL" clId="{C32E28AE-061E-414B-9984-AC8111DCA5B3}" dt="2024-09-08T22:56:09.147" v="566"/>
        <pc:sldMkLst>
          <pc:docMk/>
          <pc:sldMk cId="3836288535" sldId="278"/>
        </pc:sldMkLst>
        <pc:spChg chg="mod">
          <ac:chgData name="Moritz Schmidt" userId="cbe05688-6f55-4a18-9543-5870931135aa" providerId="ADAL" clId="{C32E28AE-061E-414B-9984-AC8111DCA5B3}" dt="2024-09-08T22:56:09.147" v="566"/>
          <ac:spMkLst>
            <pc:docMk/>
            <pc:sldMk cId="3836288535" sldId="278"/>
            <ac:spMk id="4" creationId="{63D7719E-CC04-D990-C774-35CD3774151A}"/>
          </ac:spMkLst>
        </pc:spChg>
      </pc:sldChg>
      <pc:sldChg chg="modSp modNotesTx">
        <pc:chgData name="Moritz Schmidt" userId="cbe05688-6f55-4a18-9543-5870931135aa" providerId="ADAL" clId="{C32E28AE-061E-414B-9984-AC8111DCA5B3}" dt="2024-09-10T10:43:47.796" v="990"/>
        <pc:sldMkLst>
          <pc:docMk/>
          <pc:sldMk cId="1363853706" sldId="279"/>
        </pc:sldMkLst>
        <pc:spChg chg="mod">
          <ac:chgData name="Moritz Schmidt" userId="cbe05688-6f55-4a18-9543-5870931135aa" providerId="ADAL" clId="{C32E28AE-061E-414B-9984-AC8111DCA5B3}" dt="2024-09-08T22:56:09.147" v="566"/>
          <ac:spMkLst>
            <pc:docMk/>
            <pc:sldMk cId="1363853706" sldId="279"/>
            <ac:spMk id="4" creationId="{63D7719E-CC04-D990-C774-35CD3774151A}"/>
          </ac:spMkLst>
        </pc:spChg>
      </pc:sldChg>
      <pc:sldChg chg="modSp">
        <pc:chgData name="Moritz Schmidt" userId="cbe05688-6f55-4a18-9543-5870931135aa" providerId="ADAL" clId="{C32E28AE-061E-414B-9984-AC8111DCA5B3}" dt="2024-09-08T22:56:09.147" v="566"/>
        <pc:sldMkLst>
          <pc:docMk/>
          <pc:sldMk cId="2776548407" sldId="281"/>
        </pc:sldMkLst>
        <pc:spChg chg="mod">
          <ac:chgData name="Moritz Schmidt" userId="cbe05688-6f55-4a18-9543-5870931135aa" providerId="ADAL" clId="{C32E28AE-061E-414B-9984-AC8111DCA5B3}" dt="2024-09-08T22:56:09.147" v="566"/>
          <ac:spMkLst>
            <pc:docMk/>
            <pc:sldMk cId="2776548407" sldId="281"/>
            <ac:spMk id="4" creationId="{63D7719E-CC04-D990-C774-35CD3774151A}"/>
          </ac:spMkLst>
        </pc:spChg>
      </pc:sldChg>
      <pc:sldChg chg="modSp">
        <pc:chgData name="Moritz Schmidt" userId="cbe05688-6f55-4a18-9543-5870931135aa" providerId="ADAL" clId="{C32E28AE-061E-414B-9984-AC8111DCA5B3}" dt="2024-09-08T22:56:09.147" v="566"/>
        <pc:sldMkLst>
          <pc:docMk/>
          <pc:sldMk cId="1695084704" sldId="282"/>
        </pc:sldMkLst>
        <pc:spChg chg="mod">
          <ac:chgData name="Moritz Schmidt" userId="cbe05688-6f55-4a18-9543-5870931135aa" providerId="ADAL" clId="{C32E28AE-061E-414B-9984-AC8111DCA5B3}" dt="2024-09-08T22:56:09.147" v="566"/>
          <ac:spMkLst>
            <pc:docMk/>
            <pc:sldMk cId="1695084704" sldId="282"/>
            <ac:spMk id="4" creationId="{63D7719E-CC04-D990-C774-35CD3774151A}"/>
          </ac:spMkLst>
        </pc:spChg>
      </pc:sldChg>
      <pc:sldChg chg="modSp mod">
        <pc:chgData name="Moritz Schmidt" userId="cbe05688-6f55-4a18-9543-5870931135aa" providerId="ADAL" clId="{C32E28AE-061E-414B-9984-AC8111DCA5B3}" dt="2024-09-09T11:40:27.578" v="983" actId="1076"/>
        <pc:sldMkLst>
          <pc:docMk/>
          <pc:sldMk cId="674187666" sldId="283"/>
        </pc:sldMkLst>
        <pc:spChg chg="mod">
          <ac:chgData name="Moritz Schmidt" userId="cbe05688-6f55-4a18-9543-5870931135aa" providerId="ADAL" clId="{C32E28AE-061E-414B-9984-AC8111DCA5B3}" dt="2024-09-09T11:40:03.755" v="979" actId="20577"/>
          <ac:spMkLst>
            <pc:docMk/>
            <pc:sldMk cId="674187666" sldId="283"/>
            <ac:spMk id="3" creationId="{F827B87D-056F-2B12-5756-0DBA3B25D744}"/>
          </ac:spMkLst>
        </pc:spChg>
        <pc:spChg chg="mod">
          <ac:chgData name="Moritz Schmidt" userId="cbe05688-6f55-4a18-9543-5870931135aa" providerId="ADAL" clId="{C32E28AE-061E-414B-9984-AC8111DCA5B3}" dt="2024-09-08T22:56:09.147" v="566"/>
          <ac:spMkLst>
            <pc:docMk/>
            <pc:sldMk cId="674187666" sldId="283"/>
            <ac:spMk id="4" creationId="{63D7719E-CC04-D990-C774-35CD3774151A}"/>
          </ac:spMkLst>
        </pc:spChg>
        <pc:spChg chg="mod">
          <ac:chgData name="Moritz Schmidt" userId="cbe05688-6f55-4a18-9543-5870931135aa" providerId="ADAL" clId="{C32E28AE-061E-414B-9984-AC8111DCA5B3}" dt="2024-09-09T11:40:27.578" v="983" actId="1076"/>
          <ac:spMkLst>
            <pc:docMk/>
            <pc:sldMk cId="674187666" sldId="283"/>
            <ac:spMk id="9" creationId="{773123DC-2C67-654A-B55F-07C1E6B57A41}"/>
          </ac:spMkLst>
        </pc:spChg>
        <pc:spChg chg="mod">
          <ac:chgData name="Moritz Schmidt" userId="cbe05688-6f55-4a18-9543-5870931135aa" providerId="ADAL" clId="{C32E28AE-061E-414B-9984-AC8111DCA5B3}" dt="2024-09-09T11:40:21.227" v="982" actId="1076"/>
          <ac:spMkLst>
            <pc:docMk/>
            <pc:sldMk cId="674187666" sldId="283"/>
            <ac:spMk id="10" creationId="{88909AC7-B3DF-4858-230F-A44788A3D8D8}"/>
          </ac:spMkLst>
        </pc:spChg>
      </pc:sldChg>
      <pc:sldChg chg="modSp">
        <pc:chgData name="Moritz Schmidt" userId="cbe05688-6f55-4a18-9543-5870931135aa" providerId="ADAL" clId="{C32E28AE-061E-414B-9984-AC8111DCA5B3}" dt="2024-09-08T22:56:09.147" v="566"/>
        <pc:sldMkLst>
          <pc:docMk/>
          <pc:sldMk cId="575601472" sldId="284"/>
        </pc:sldMkLst>
        <pc:spChg chg="mod">
          <ac:chgData name="Moritz Schmidt" userId="cbe05688-6f55-4a18-9543-5870931135aa" providerId="ADAL" clId="{C32E28AE-061E-414B-9984-AC8111DCA5B3}" dt="2024-09-08T22:56:09.147" v="566"/>
          <ac:spMkLst>
            <pc:docMk/>
            <pc:sldMk cId="575601472" sldId="284"/>
            <ac:spMk id="4" creationId="{63D7719E-CC04-D990-C774-35CD3774151A}"/>
          </ac:spMkLst>
        </pc:spChg>
      </pc:sldChg>
      <pc:sldChg chg="modSp">
        <pc:chgData name="Moritz Schmidt" userId="cbe05688-6f55-4a18-9543-5870931135aa" providerId="ADAL" clId="{C32E28AE-061E-414B-9984-AC8111DCA5B3}" dt="2024-09-08T22:56:09.147" v="566"/>
        <pc:sldMkLst>
          <pc:docMk/>
          <pc:sldMk cId="4048037946" sldId="285"/>
        </pc:sldMkLst>
        <pc:spChg chg="mod">
          <ac:chgData name="Moritz Schmidt" userId="cbe05688-6f55-4a18-9543-5870931135aa" providerId="ADAL" clId="{C32E28AE-061E-414B-9984-AC8111DCA5B3}" dt="2024-09-08T22:56:09.147" v="566"/>
          <ac:spMkLst>
            <pc:docMk/>
            <pc:sldMk cId="4048037946" sldId="285"/>
            <ac:spMk id="4" creationId="{63D7719E-CC04-D990-C774-35CD3774151A}"/>
          </ac:spMkLst>
        </pc:spChg>
      </pc:sldChg>
      <pc:sldChg chg="modSp">
        <pc:chgData name="Moritz Schmidt" userId="cbe05688-6f55-4a18-9543-5870931135aa" providerId="ADAL" clId="{C32E28AE-061E-414B-9984-AC8111DCA5B3}" dt="2024-09-08T22:56:09.147" v="566"/>
        <pc:sldMkLst>
          <pc:docMk/>
          <pc:sldMk cId="3099657609" sldId="286"/>
        </pc:sldMkLst>
        <pc:spChg chg="mod">
          <ac:chgData name="Moritz Schmidt" userId="cbe05688-6f55-4a18-9543-5870931135aa" providerId="ADAL" clId="{C32E28AE-061E-414B-9984-AC8111DCA5B3}" dt="2024-09-08T22:56:09.147" v="566"/>
          <ac:spMkLst>
            <pc:docMk/>
            <pc:sldMk cId="3099657609" sldId="286"/>
            <ac:spMk id="4" creationId="{63D7719E-CC04-D990-C774-35CD3774151A}"/>
          </ac:spMkLst>
        </pc:spChg>
      </pc:sldChg>
      <pc:sldChg chg="modSp mod modAnim">
        <pc:chgData name="Moritz Schmidt" userId="cbe05688-6f55-4a18-9543-5870931135aa" providerId="ADAL" clId="{C32E28AE-061E-414B-9984-AC8111DCA5B3}" dt="2024-09-08T23:09:59.624" v="582"/>
        <pc:sldMkLst>
          <pc:docMk/>
          <pc:sldMk cId="1044904080" sldId="288"/>
        </pc:sldMkLst>
        <pc:spChg chg="mod">
          <ac:chgData name="Moritz Schmidt" userId="cbe05688-6f55-4a18-9543-5870931135aa" providerId="ADAL" clId="{C32E28AE-061E-414B-9984-AC8111DCA5B3}" dt="2024-09-08T22:56:09.147" v="566"/>
          <ac:spMkLst>
            <pc:docMk/>
            <pc:sldMk cId="1044904080" sldId="288"/>
            <ac:spMk id="4" creationId="{63D7719E-CC04-D990-C774-35CD3774151A}"/>
          </ac:spMkLst>
        </pc:spChg>
        <pc:grpChg chg="mod">
          <ac:chgData name="Moritz Schmidt" userId="cbe05688-6f55-4a18-9543-5870931135aa" providerId="ADAL" clId="{C32E28AE-061E-414B-9984-AC8111DCA5B3}" dt="2024-09-08T23:09:41.238" v="579" actId="1076"/>
          <ac:grpSpMkLst>
            <pc:docMk/>
            <pc:sldMk cId="1044904080" sldId="288"/>
            <ac:grpSpMk id="20" creationId="{B995694E-13D5-8B80-B4B0-BFB46F26D44A}"/>
          </ac:grpSpMkLst>
        </pc:grpChg>
      </pc:sldChg>
      <pc:sldChg chg="modSp">
        <pc:chgData name="Moritz Schmidt" userId="cbe05688-6f55-4a18-9543-5870931135aa" providerId="ADAL" clId="{C32E28AE-061E-414B-9984-AC8111DCA5B3}" dt="2024-09-08T22:56:09.147" v="566"/>
        <pc:sldMkLst>
          <pc:docMk/>
          <pc:sldMk cId="2439548038" sldId="292"/>
        </pc:sldMkLst>
        <pc:spChg chg="mod">
          <ac:chgData name="Moritz Schmidt" userId="cbe05688-6f55-4a18-9543-5870931135aa" providerId="ADAL" clId="{C32E28AE-061E-414B-9984-AC8111DCA5B3}" dt="2024-09-08T22:56:09.147" v="566"/>
          <ac:spMkLst>
            <pc:docMk/>
            <pc:sldMk cId="2439548038" sldId="292"/>
            <ac:spMk id="4" creationId="{63D7719E-CC04-D990-C774-35CD3774151A}"/>
          </ac:spMkLst>
        </pc:spChg>
      </pc:sldChg>
      <pc:sldChg chg="modSp">
        <pc:chgData name="Moritz Schmidt" userId="cbe05688-6f55-4a18-9543-5870931135aa" providerId="ADAL" clId="{C32E28AE-061E-414B-9984-AC8111DCA5B3}" dt="2024-09-08T22:56:09.147" v="566"/>
        <pc:sldMkLst>
          <pc:docMk/>
          <pc:sldMk cId="592574914" sldId="293"/>
        </pc:sldMkLst>
        <pc:spChg chg="mod">
          <ac:chgData name="Moritz Schmidt" userId="cbe05688-6f55-4a18-9543-5870931135aa" providerId="ADAL" clId="{C32E28AE-061E-414B-9984-AC8111DCA5B3}" dt="2024-09-08T22:56:09.147" v="566"/>
          <ac:spMkLst>
            <pc:docMk/>
            <pc:sldMk cId="592574914" sldId="293"/>
            <ac:spMk id="4" creationId="{63D7719E-CC04-D990-C774-35CD3774151A}"/>
          </ac:spMkLst>
        </pc:spChg>
      </pc:sldChg>
      <pc:sldChg chg="modSp">
        <pc:chgData name="Moritz Schmidt" userId="cbe05688-6f55-4a18-9543-5870931135aa" providerId="ADAL" clId="{C32E28AE-061E-414B-9984-AC8111DCA5B3}" dt="2024-09-08T22:56:09.147" v="566"/>
        <pc:sldMkLst>
          <pc:docMk/>
          <pc:sldMk cId="2191288297" sldId="294"/>
        </pc:sldMkLst>
        <pc:spChg chg="mod">
          <ac:chgData name="Moritz Schmidt" userId="cbe05688-6f55-4a18-9543-5870931135aa" providerId="ADAL" clId="{C32E28AE-061E-414B-9984-AC8111DCA5B3}" dt="2024-09-08T22:56:09.147" v="566"/>
          <ac:spMkLst>
            <pc:docMk/>
            <pc:sldMk cId="2191288297" sldId="294"/>
            <ac:spMk id="4" creationId="{63D7719E-CC04-D990-C774-35CD3774151A}"/>
          </ac:spMkLst>
        </pc:spChg>
      </pc:sldChg>
      <pc:sldChg chg="modSp">
        <pc:chgData name="Moritz Schmidt" userId="cbe05688-6f55-4a18-9543-5870931135aa" providerId="ADAL" clId="{C32E28AE-061E-414B-9984-AC8111DCA5B3}" dt="2024-09-08T22:56:09.147" v="566"/>
        <pc:sldMkLst>
          <pc:docMk/>
          <pc:sldMk cId="689822921" sldId="295"/>
        </pc:sldMkLst>
        <pc:spChg chg="mod">
          <ac:chgData name="Moritz Schmidt" userId="cbe05688-6f55-4a18-9543-5870931135aa" providerId="ADAL" clId="{C32E28AE-061E-414B-9984-AC8111DCA5B3}" dt="2024-09-08T22:56:09.147" v="566"/>
          <ac:spMkLst>
            <pc:docMk/>
            <pc:sldMk cId="689822921" sldId="295"/>
            <ac:spMk id="4" creationId="{26C22E72-C1CE-1B44-5C8C-40F5F1E740AE}"/>
          </ac:spMkLst>
        </pc:spChg>
      </pc:sldChg>
      <pc:sldChg chg="modSp">
        <pc:chgData name="Moritz Schmidt" userId="cbe05688-6f55-4a18-9543-5870931135aa" providerId="ADAL" clId="{C32E28AE-061E-414B-9984-AC8111DCA5B3}" dt="2024-09-08T22:56:09.147" v="566"/>
        <pc:sldMkLst>
          <pc:docMk/>
          <pc:sldMk cId="63117684" sldId="296"/>
        </pc:sldMkLst>
        <pc:spChg chg="mod">
          <ac:chgData name="Moritz Schmidt" userId="cbe05688-6f55-4a18-9543-5870931135aa" providerId="ADAL" clId="{C32E28AE-061E-414B-9984-AC8111DCA5B3}" dt="2024-09-08T22:56:09.147" v="566"/>
          <ac:spMkLst>
            <pc:docMk/>
            <pc:sldMk cId="63117684" sldId="296"/>
            <ac:spMk id="4" creationId="{4D0DC10E-9BC3-0D70-F2E1-C3E2EB745EE5}"/>
          </ac:spMkLst>
        </pc:spChg>
      </pc:sldChg>
      <pc:sldChg chg="modSp mod">
        <pc:chgData name="Moritz Schmidt" userId="cbe05688-6f55-4a18-9543-5870931135aa" providerId="ADAL" clId="{C32E28AE-061E-414B-9984-AC8111DCA5B3}" dt="2024-09-08T22:56:09.147" v="566"/>
        <pc:sldMkLst>
          <pc:docMk/>
          <pc:sldMk cId="577325900" sldId="297"/>
        </pc:sldMkLst>
        <pc:spChg chg="mod">
          <ac:chgData name="Moritz Schmidt" userId="cbe05688-6f55-4a18-9543-5870931135aa" providerId="ADAL" clId="{C32E28AE-061E-414B-9984-AC8111DCA5B3}" dt="2024-09-08T22:56:09.147" v="566"/>
          <ac:spMkLst>
            <pc:docMk/>
            <pc:sldMk cId="577325900" sldId="297"/>
            <ac:spMk id="4" creationId="{26C22E72-C1CE-1B44-5C8C-40F5F1E740AE}"/>
          </ac:spMkLst>
        </pc:spChg>
      </pc:sldChg>
      <pc:sldChg chg="modSp">
        <pc:chgData name="Moritz Schmidt" userId="cbe05688-6f55-4a18-9543-5870931135aa" providerId="ADAL" clId="{C32E28AE-061E-414B-9984-AC8111DCA5B3}" dt="2024-09-08T22:56:09.147" v="566"/>
        <pc:sldMkLst>
          <pc:docMk/>
          <pc:sldMk cId="2675717310" sldId="298"/>
        </pc:sldMkLst>
        <pc:spChg chg="mod">
          <ac:chgData name="Moritz Schmidt" userId="cbe05688-6f55-4a18-9543-5870931135aa" providerId="ADAL" clId="{C32E28AE-061E-414B-9984-AC8111DCA5B3}" dt="2024-09-08T22:56:09.147" v="566"/>
          <ac:spMkLst>
            <pc:docMk/>
            <pc:sldMk cId="2675717310" sldId="298"/>
            <ac:spMk id="4" creationId="{26C22E72-C1CE-1B44-5C8C-40F5F1E740AE}"/>
          </ac:spMkLst>
        </pc:spChg>
      </pc:sldChg>
      <pc:sldChg chg="modSp">
        <pc:chgData name="Moritz Schmidt" userId="cbe05688-6f55-4a18-9543-5870931135aa" providerId="ADAL" clId="{C32E28AE-061E-414B-9984-AC8111DCA5B3}" dt="2024-09-08T22:56:09.147" v="566"/>
        <pc:sldMkLst>
          <pc:docMk/>
          <pc:sldMk cId="1430193911" sldId="299"/>
        </pc:sldMkLst>
        <pc:spChg chg="mod">
          <ac:chgData name="Moritz Schmidt" userId="cbe05688-6f55-4a18-9543-5870931135aa" providerId="ADAL" clId="{C32E28AE-061E-414B-9984-AC8111DCA5B3}" dt="2024-09-08T22:56:09.147" v="566"/>
          <ac:spMkLst>
            <pc:docMk/>
            <pc:sldMk cId="1430193911" sldId="299"/>
            <ac:spMk id="4" creationId="{A3BD5CC6-1D4B-C1FB-966D-1441FE71B635}"/>
          </ac:spMkLst>
        </pc:spChg>
      </pc:sldChg>
      <pc:sldChg chg="modSp">
        <pc:chgData name="Moritz Schmidt" userId="cbe05688-6f55-4a18-9543-5870931135aa" providerId="ADAL" clId="{C32E28AE-061E-414B-9984-AC8111DCA5B3}" dt="2024-09-08T22:56:09.147" v="566"/>
        <pc:sldMkLst>
          <pc:docMk/>
          <pc:sldMk cId="4079007901" sldId="301"/>
        </pc:sldMkLst>
        <pc:spChg chg="mod">
          <ac:chgData name="Moritz Schmidt" userId="cbe05688-6f55-4a18-9543-5870931135aa" providerId="ADAL" clId="{C32E28AE-061E-414B-9984-AC8111DCA5B3}" dt="2024-09-08T22:56:09.147" v="566"/>
          <ac:spMkLst>
            <pc:docMk/>
            <pc:sldMk cId="4079007901" sldId="301"/>
            <ac:spMk id="4" creationId="{B6A59939-99AE-7C01-1E36-822C1B150B89}"/>
          </ac:spMkLst>
        </pc:spChg>
      </pc:sldChg>
      <pc:sldChg chg="modSp">
        <pc:chgData name="Moritz Schmidt" userId="cbe05688-6f55-4a18-9543-5870931135aa" providerId="ADAL" clId="{C32E28AE-061E-414B-9984-AC8111DCA5B3}" dt="2024-09-08T22:56:09.147" v="566"/>
        <pc:sldMkLst>
          <pc:docMk/>
          <pc:sldMk cId="2407245973" sldId="302"/>
        </pc:sldMkLst>
        <pc:spChg chg="mod">
          <ac:chgData name="Moritz Schmidt" userId="cbe05688-6f55-4a18-9543-5870931135aa" providerId="ADAL" clId="{C32E28AE-061E-414B-9984-AC8111DCA5B3}" dt="2024-09-08T22:56:09.147" v="566"/>
          <ac:spMkLst>
            <pc:docMk/>
            <pc:sldMk cId="2407245973" sldId="302"/>
            <ac:spMk id="4" creationId="{DCB5A4E2-23A5-6D1C-35C5-452059A5E1C3}"/>
          </ac:spMkLst>
        </pc:spChg>
      </pc:sldChg>
      <pc:sldChg chg="modSp mod modNotesTx">
        <pc:chgData name="Moritz Schmidt" userId="cbe05688-6f55-4a18-9543-5870931135aa" providerId="ADAL" clId="{C32E28AE-061E-414B-9984-AC8111DCA5B3}" dt="2024-09-10T11:49:24.317" v="1079" actId="20577"/>
        <pc:sldMkLst>
          <pc:docMk/>
          <pc:sldMk cId="3125040970" sldId="303"/>
        </pc:sldMkLst>
        <pc:spChg chg="mod">
          <ac:chgData name="Moritz Schmidt" userId="cbe05688-6f55-4a18-9543-5870931135aa" providerId="ADAL" clId="{C32E28AE-061E-414B-9984-AC8111DCA5B3}" dt="2024-09-08T22:57:13.558" v="572" actId="27636"/>
          <ac:spMkLst>
            <pc:docMk/>
            <pc:sldMk cId="3125040970" sldId="303"/>
            <ac:spMk id="3" creationId="{75D38C22-4712-A5FA-EE9C-871886CB9A23}"/>
          </ac:spMkLst>
        </pc:spChg>
        <pc:spChg chg="mod">
          <ac:chgData name="Moritz Schmidt" userId="cbe05688-6f55-4a18-9543-5870931135aa" providerId="ADAL" clId="{C32E28AE-061E-414B-9984-AC8111DCA5B3}" dt="2024-09-08T22:56:09.147" v="566"/>
          <ac:spMkLst>
            <pc:docMk/>
            <pc:sldMk cId="3125040970" sldId="303"/>
            <ac:spMk id="4" creationId="{3208BF82-58F9-B91E-8946-B647A3C7BFA0}"/>
          </ac:spMkLst>
        </pc:spChg>
      </pc:sldChg>
      <pc:sldChg chg="modSp">
        <pc:chgData name="Moritz Schmidt" userId="cbe05688-6f55-4a18-9543-5870931135aa" providerId="ADAL" clId="{C32E28AE-061E-414B-9984-AC8111DCA5B3}" dt="2024-09-08T22:56:09.147" v="566"/>
        <pc:sldMkLst>
          <pc:docMk/>
          <pc:sldMk cId="2651152580" sldId="304"/>
        </pc:sldMkLst>
        <pc:spChg chg="mod">
          <ac:chgData name="Moritz Schmidt" userId="cbe05688-6f55-4a18-9543-5870931135aa" providerId="ADAL" clId="{C32E28AE-061E-414B-9984-AC8111DCA5B3}" dt="2024-09-08T22:56:09.147" v="566"/>
          <ac:spMkLst>
            <pc:docMk/>
            <pc:sldMk cId="2651152580" sldId="304"/>
            <ac:spMk id="4" creationId="{63D7719E-CC04-D990-C774-35CD3774151A}"/>
          </ac:spMkLst>
        </pc:spChg>
      </pc:sldChg>
      <pc:sldChg chg="modSp">
        <pc:chgData name="Moritz Schmidt" userId="cbe05688-6f55-4a18-9543-5870931135aa" providerId="ADAL" clId="{C32E28AE-061E-414B-9984-AC8111DCA5B3}" dt="2024-09-08T22:56:09.147" v="566"/>
        <pc:sldMkLst>
          <pc:docMk/>
          <pc:sldMk cId="3180995654" sldId="305"/>
        </pc:sldMkLst>
        <pc:spChg chg="mod">
          <ac:chgData name="Moritz Schmidt" userId="cbe05688-6f55-4a18-9543-5870931135aa" providerId="ADAL" clId="{C32E28AE-061E-414B-9984-AC8111DCA5B3}" dt="2024-09-08T22:56:09.147" v="566"/>
          <ac:spMkLst>
            <pc:docMk/>
            <pc:sldMk cId="3180995654" sldId="305"/>
            <ac:spMk id="4" creationId="{63D7719E-CC04-D990-C774-35CD3774151A}"/>
          </ac:spMkLst>
        </pc:spChg>
      </pc:sldChg>
      <pc:sldChg chg="delSp modSp mod modAnim modNotesTx">
        <pc:chgData name="Moritz Schmidt" userId="cbe05688-6f55-4a18-9543-5870931135aa" providerId="ADAL" clId="{C32E28AE-061E-414B-9984-AC8111DCA5B3}" dt="2024-09-09T11:43:23.939" v="984" actId="20577"/>
        <pc:sldMkLst>
          <pc:docMk/>
          <pc:sldMk cId="3366577986" sldId="306"/>
        </pc:sldMkLst>
        <pc:spChg chg="mod">
          <ac:chgData name="Moritz Schmidt" userId="cbe05688-6f55-4a18-9543-5870931135aa" providerId="ADAL" clId="{C32E28AE-061E-414B-9984-AC8111DCA5B3}" dt="2024-09-08T22:49:41.489" v="551" actId="20577"/>
          <ac:spMkLst>
            <pc:docMk/>
            <pc:sldMk cId="3366577986" sldId="306"/>
            <ac:spMk id="2" creationId="{A87203A9-2FD1-496B-9533-6E2C3B68DC9B}"/>
          </ac:spMkLst>
        </pc:spChg>
        <pc:spChg chg="mod">
          <ac:chgData name="Moritz Schmidt" userId="cbe05688-6f55-4a18-9543-5870931135aa" providerId="ADAL" clId="{C32E28AE-061E-414B-9984-AC8111DCA5B3}" dt="2024-09-08T22:55:37.180" v="563" actId="20577"/>
          <ac:spMkLst>
            <pc:docMk/>
            <pc:sldMk cId="3366577986" sldId="306"/>
            <ac:spMk id="4" creationId="{63D7719E-CC04-D990-C774-35CD3774151A}"/>
          </ac:spMkLst>
        </pc:spChg>
        <pc:spChg chg="del">
          <ac:chgData name="Moritz Schmidt" userId="cbe05688-6f55-4a18-9543-5870931135aa" providerId="ADAL" clId="{C32E28AE-061E-414B-9984-AC8111DCA5B3}" dt="2024-09-08T22:14:13.036" v="308" actId="478"/>
          <ac:spMkLst>
            <pc:docMk/>
            <pc:sldMk cId="3366577986" sldId="306"/>
            <ac:spMk id="5" creationId="{32B34A08-6BC9-0152-94D7-E80328E97A8F}"/>
          </ac:spMkLst>
        </pc:spChg>
        <pc:spChg chg="mod">
          <ac:chgData name="Moritz Schmidt" userId="cbe05688-6f55-4a18-9543-5870931135aa" providerId="ADAL" clId="{C32E28AE-061E-414B-9984-AC8111DCA5B3}" dt="2024-09-08T21:55:09.184" v="79" actId="20577"/>
          <ac:spMkLst>
            <pc:docMk/>
            <pc:sldMk cId="3366577986" sldId="306"/>
            <ac:spMk id="9" creationId="{EF6D875F-1777-3116-3BF3-A5B1AB257A56}"/>
          </ac:spMkLst>
        </pc:spChg>
        <pc:spChg chg="mod">
          <ac:chgData name="Moritz Schmidt" userId="cbe05688-6f55-4a18-9543-5870931135aa" providerId="ADAL" clId="{C32E28AE-061E-414B-9984-AC8111DCA5B3}" dt="2024-09-09T11:43:23.939" v="984" actId="20577"/>
          <ac:spMkLst>
            <pc:docMk/>
            <pc:sldMk cId="3366577986" sldId="306"/>
            <ac:spMk id="11" creationId="{EC14CE95-7F93-9CB0-A863-973DA2DE9BDB}"/>
          </ac:spMkLst>
        </pc:spChg>
      </pc:sldChg>
      <pc:sldChg chg="addSp delSp modSp mod modAnim">
        <pc:chgData name="Moritz Schmidt" userId="cbe05688-6f55-4a18-9543-5870931135aa" providerId="ADAL" clId="{C32E28AE-061E-414B-9984-AC8111DCA5B3}" dt="2024-09-09T11:46:01.755" v="986"/>
        <pc:sldMkLst>
          <pc:docMk/>
          <pc:sldMk cId="519485534" sldId="307"/>
        </pc:sldMkLst>
        <pc:spChg chg="mod">
          <ac:chgData name="Moritz Schmidt" userId="cbe05688-6f55-4a18-9543-5870931135aa" providerId="ADAL" clId="{C32E28AE-061E-414B-9984-AC8111DCA5B3}" dt="2024-09-08T22:56:09.147" v="566"/>
          <ac:spMkLst>
            <pc:docMk/>
            <pc:sldMk cId="519485534" sldId="307"/>
            <ac:spMk id="4" creationId="{63D7719E-CC04-D990-C774-35CD3774151A}"/>
          </ac:spMkLst>
        </pc:spChg>
        <pc:spChg chg="del">
          <ac:chgData name="Moritz Schmidt" userId="cbe05688-6f55-4a18-9543-5870931135aa" providerId="ADAL" clId="{C32E28AE-061E-414B-9984-AC8111DCA5B3}" dt="2024-09-08T22:37:51.552" v="491" actId="478"/>
          <ac:spMkLst>
            <pc:docMk/>
            <pc:sldMk cId="519485534" sldId="307"/>
            <ac:spMk id="5" creationId="{32B34A08-6BC9-0152-94D7-E80328E97A8F}"/>
          </ac:spMkLst>
        </pc:spChg>
        <pc:spChg chg="add mod">
          <ac:chgData name="Moritz Schmidt" userId="cbe05688-6f55-4a18-9543-5870931135aa" providerId="ADAL" clId="{C32E28AE-061E-414B-9984-AC8111DCA5B3}" dt="2024-09-09T11:46:01.755" v="986"/>
          <ac:spMkLst>
            <pc:docMk/>
            <pc:sldMk cId="519485534" sldId="307"/>
            <ac:spMk id="5" creationId="{8FACC309-FE9C-88F0-0B8A-B4EF45FDF9FD}"/>
          </ac:spMkLst>
        </pc:spChg>
        <pc:spChg chg="add mod">
          <ac:chgData name="Moritz Schmidt" userId="cbe05688-6f55-4a18-9543-5870931135aa" providerId="ADAL" clId="{C32E28AE-061E-414B-9984-AC8111DCA5B3}" dt="2024-09-09T11:46:01.755" v="986"/>
          <ac:spMkLst>
            <pc:docMk/>
            <pc:sldMk cId="519485534" sldId="307"/>
            <ac:spMk id="9" creationId="{38C63676-4A24-B008-A580-4B9EBBA7E66B}"/>
          </ac:spMkLst>
        </pc:spChg>
        <pc:spChg chg="del">
          <ac:chgData name="Moritz Schmidt" userId="cbe05688-6f55-4a18-9543-5870931135aa" providerId="ADAL" clId="{C32E28AE-061E-414B-9984-AC8111DCA5B3}" dt="2024-09-08T22:37:49.076" v="489" actId="478"/>
          <ac:spMkLst>
            <pc:docMk/>
            <pc:sldMk cId="519485534" sldId="307"/>
            <ac:spMk id="9" creationId="{EF6D875F-1777-3116-3BF3-A5B1AB257A56}"/>
          </ac:spMkLst>
        </pc:spChg>
        <pc:spChg chg="add del mod">
          <ac:chgData name="Moritz Schmidt" userId="cbe05688-6f55-4a18-9543-5870931135aa" providerId="ADAL" clId="{C32E28AE-061E-414B-9984-AC8111DCA5B3}" dt="2024-09-09T11:46:00.958" v="985" actId="478"/>
          <ac:spMkLst>
            <pc:docMk/>
            <pc:sldMk cId="519485534" sldId="307"/>
            <ac:spMk id="10" creationId="{16C6C779-8073-AF74-A13C-EF666E6DFA2B}"/>
          </ac:spMkLst>
        </pc:spChg>
        <pc:spChg chg="mod">
          <ac:chgData name="Moritz Schmidt" userId="cbe05688-6f55-4a18-9543-5870931135aa" providerId="ADAL" clId="{C32E28AE-061E-414B-9984-AC8111DCA5B3}" dt="2024-09-08T23:39:16.805" v="860" actId="20577"/>
          <ac:spMkLst>
            <pc:docMk/>
            <pc:sldMk cId="519485534" sldId="307"/>
            <ac:spMk id="11" creationId="{EC14CE95-7F93-9CB0-A863-973DA2DE9BDB}"/>
          </ac:spMkLst>
        </pc:spChg>
      </pc:sldChg>
      <pc:sldChg chg="addSp delSp modSp mod modNotesTx">
        <pc:chgData name="Moritz Schmidt" userId="cbe05688-6f55-4a18-9543-5870931135aa" providerId="ADAL" clId="{C32E28AE-061E-414B-9984-AC8111DCA5B3}" dt="2024-09-08T23:20:06.963" v="727" actId="27636"/>
        <pc:sldMkLst>
          <pc:docMk/>
          <pc:sldMk cId="795345061" sldId="308"/>
        </pc:sldMkLst>
        <pc:spChg chg="mod">
          <ac:chgData name="Moritz Schmidt" userId="cbe05688-6f55-4a18-9543-5870931135aa" providerId="ADAL" clId="{C32E28AE-061E-414B-9984-AC8111DCA5B3}" dt="2024-09-08T22:56:09.147" v="566"/>
          <ac:spMkLst>
            <pc:docMk/>
            <pc:sldMk cId="795345061" sldId="308"/>
            <ac:spMk id="4" creationId="{63D7719E-CC04-D990-C774-35CD3774151A}"/>
          </ac:spMkLst>
        </pc:spChg>
        <pc:spChg chg="mod">
          <ac:chgData name="Moritz Schmidt" userId="cbe05688-6f55-4a18-9543-5870931135aa" providerId="ADAL" clId="{C32E28AE-061E-414B-9984-AC8111DCA5B3}" dt="2024-09-08T23:17:07.949" v="593" actId="1076"/>
          <ac:spMkLst>
            <pc:docMk/>
            <pc:sldMk cId="795345061" sldId="308"/>
            <ac:spMk id="5" creationId="{41A28B2C-B866-94B5-D3D0-0D701CE77118}"/>
          </ac:spMkLst>
        </pc:spChg>
        <pc:spChg chg="add del mod">
          <ac:chgData name="Moritz Schmidt" userId="cbe05688-6f55-4a18-9543-5870931135aa" providerId="ADAL" clId="{C32E28AE-061E-414B-9984-AC8111DCA5B3}" dt="2024-09-08T23:18:09" v="614"/>
          <ac:spMkLst>
            <pc:docMk/>
            <pc:sldMk cId="795345061" sldId="308"/>
            <ac:spMk id="9" creationId="{E6D20A51-85F6-C30C-8D05-AA82C71F212A}"/>
          </ac:spMkLst>
        </pc:spChg>
        <pc:spChg chg="add del mod">
          <ac:chgData name="Moritz Schmidt" userId="cbe05688-6f55-4a18-9543-5870931135aa" providerId="ADAL" clId="{C32E28AE-061E-414B-9984-AC8111DCA5B3}" dt="2024-09-08T23:18:08.996" v="612" actId="478"/>
          <ac:spMkLst>
            <pc:docMk/>
            <pc:sldMk cId="795345061" sldId="308"/>
            <ac:spMk id="10" creationId="{492B6962-D856-D1AA-288B-AAF3D74C1124}"/>
          </ac:spMkLst>
        </pc:spChg>
        <pc:spChg chg="add del">
          <ac:chgData name="Moritz Schmidt" userId="cbe05688-6f55-4a18-9543-5870931135aa" providerId="ADAL" clId="{C32E28AE-061E-414B-9984-AC8111DCA5B3}" dt="2024-09-08T23:18:00.376" v="610" actId="22"/>
          <ac:spMkLst>
            <pc:docMk/>
            <pc:sldMk cId="795345061" sldId="308"/>
            <ac:spMk id="12" creationId="{03314812-CEF0-1D0C-5B91-6F334DA8C9FD}"/>
          </ac:spMkLst>
        </pc:spChg>
        <pc:spChg chg="add mod">
          <ac:chgData name="Moritz Schmidt" userId="cbe05688-6f55-4a18-9543-5870931135aa" providerId="ADAL" clId="{C32E28AE-061E-414B-9984-AC8111DCA5B3}" dt="2024-09-08T23:18:04.327" v="611"/>
          <ac:spMkLst>
            <pc:docMk/>
            <pc:sldMk cId="795345061" sldId="308"/>
            <ac:spMk id="14" creationId="{22D243BE-897B-221C-C2E1-257DE0309B5C}"/>
          </ac:spMkLst>
        </pc:spChg>
        <pc:spChg chg="add mod">
          <ac:chgData name="Moritz Schmidt" userId="cbe05688-6f55-4a18-9543-5870931135aa" providerId="ADAL" clId="{C32E28AE-061E-414B-9984-AC8111DCA5B3}" dt="2024-09-08T23:20:06.963" v="727" actId="27636"/>
          <ac:spMkLst>
            <pc:docMk/>
            <pc:sldMk cId="795345061" sldId="308"/>
            <ac:spMk id="15" creationId="{F3185B96-8654-24C8-6067-5D72C6FD0197}"/>
          </ac:spMkLst>
        </pc:spChg>
        <pc:picChg chg="mod modCrop">
          <ac:chgData name="Moritz Schmidt" userId="cbe05688-6f55-4a18-9543-5870931135aa" providerId="ADAL" clId="{C32E28AE-061E-414B-9984-AC8111DCA5B3}" dt="2024-09-08T23:17:36.397" v="601" actId="1076"/>
          <ac:picMkLst>
            <pc:docMk/>
            <pc:sldMk cId="795345061" sldId="308"/>
            <ac:picMk id="13" creationId="{038BE32E-5DCD-081F-8E59-5D806E5CC58E}"/>
          </ac:picMkLst>
        </pc:picChg>
      </pc:sldChg>
      <pc:sldChg chg="modSp add mod ord modShow">
        <pc:chgData name="Moritz Schmidt" userId="cbe05688-6f55-4a18-9543-5870931135aa" providerId="ADAL" clId="{C32E28AE-061E-414B-9984-AC8111DCA5B3}" dt="2024-09-08T22:56:09.147" v="566"/>
        <pc:sldMkLst>
          <pc:docMk/>
          <pc:sldMk cId="1437335610" sldId="309"/>
        </pc:sldMkLst>
        <pc:spChg chg="mod">
          <ac:chgData name="Moritz Schmidt" userId="cbe05688-6f55-4a18-9543-5870931135aa" providerId="ADAL" clId="{C32E28AE-061E-414B-9984-AC8111DCA5B3}" dt="2024-09-08T22:56:09.147" v="566"/>
          <ac:spMkLst>
            <pc:docMk/>
            <pc:sldMk cId="1437335610" sldId="309"/>
            <ac:spMk id="4" creationId="{63D7719E-CC04-D990-C774-35CD3774151A}"/>
          </ac:spMkLst>
        </pc:spChg>
      </pc:sldChg>
      <pc:sldChg chg="modSp add mod modShow">
        <pc:chgData name="Moritz Schmidt" userId="cbe05688-6f55-4a18-9543-5870931135aa" providerId="ADAL" clId="{C32E28AE-061E-414B-9984-AC8111DCA5B3}" dt="2024-09-08T22:56:09.147" v="566"/>
        <pc:sldMkLst>
          <pc:docMk/>
          <pc:sldMk cId="1060483247" sldId="310"/>
        </pc:sldMkLst>
        <pc:spChg chg="mod">
          <ac:chgData name="Moritz Schmidt" userId="cbe05688-6f55-4a18-9543-5870931135aa" providerId="ADAL" clId="{C32E28AE-061E-414B-9984-AC8111DCA5B3}" dt="2024-09-08T22:56:09.147" v="566"/>
          <ac:spMkLst>
            <pc:docMk/>
            <pc:sldMk cId="1060483247" sldId="310"/>
            <ac:spMk id="4" creationId="{63D7719E-CC04-D990-C774-35CD3774151A}"/>
          </ac:spMkLst>
        </pc:spChg>
      </pc:sldChg>
    </pc:docChg>
  </pc:docChgLst>
  <pc:docChgLst>
    <pc:chgData name="Moritz Schmidt" userId="S::moritz.schmidt@openvalue.de::cbe05688-6f55-4a18-9543-5870931135aa" providerId="AD" clId="Web-{05322121-EB87-00A3-3899-99B26812CBFE}"/>
    <pc:docChg chg="modSld">
      <pc:chgData name="Moritz Schmidt" userId="S::moritz.schmidt@openvalue.de::cbe05688-6f55-4a18-9543-5870931135aa" providerId="AD" clId="Web-{05322121-EB87-00A3-3899-99B26812CBFE}" dt="2024-04-25T13:07:58.900" v="92" actId="14100"/>
      <pc:docMkLst>
        <pc:docMk/>
      </pc:docMkLst>
      <pc:sldChg chg="addSp delSp modSp addAnim delAnim modAnim">
        <pc:chgData name="Moritz Schmidt" userId="S::moritz.schmidt@openvalue.de::cbe05688-6f55-4a18-9543-5870931135aa" providerId="AD" clId="Web-{05322121-EB87-00A3-3899-99B26812CBFE}" dt="2024-04-25T13:07:58.900" v="92" actId="14100"/>
        <pc:sldMkLst>
          <pc:docMk/>
          <pc:sldMk cId="1044904080" sldId="288"/>
        </pc:sldMkLst>
        <pc:spChg chg="add mod">
          <ac:chgData name="Moritz Schmidt" userId="S::moritz.schmidt@openvalue.de::cbe05688-6f55-4a18-9543-5870931135aa" providerId="AD" clId="Web-{05322121-EB87-00A3-3899-99B26812CBFE}" dt="2024-04-25T13:05:58.319" v="84" actId="20577"/>
          <ac:spMkLst>
            <pc:docMk/>
            <pc:sldMk cId="1044904080" sldId="288"/>
            <ac:spMk id="16" creationId="{599E430E-1EEE-371A-6E32-6D521C7F0722}"/>
          </ac:spMkLst>
        </pc:spChg>
        <pc:grpChg chg="add mod">
          <ac:chgData name="Moritz Schmidt" userId="S::moritz.schmidt@openvalue.de::cbe05688-6f55-4a18-9543-5870931135aa" providerId="AD" clId="Web-{05322121-EB87-00A3-3899-99B26812CBFE}" dt="2024-04-25T13:07:51.135" v="90" actId="1076"/>
          <ac:grpSpMkLst>
            <pc:docMk/>
            <pc:sldMk cId="1044904080" sldId="288"/>
            <ac:grpSpMk id="21" creationId="{C742A03B-71F1-7460-EC4E-C00C5E8C23E4}"/>
          </ac:grpSpMkLst>
        </pc:grpChg>
        <pc:picChg chg="add">
          <ac:chgData name="Moritz Schmidt" userId="S::moritz.schmidt@openvalue.de::cbe05688-6f55-4a18-9543-5870931135aa" providerId="AD" clId="Web-{05322121-EB87-00A3-3899-99B26812CBFE}" dt="2024-04-25T13:05:32.443" v="77"/>
          <ac:picMkLst>
            <pc:docMk/>
            <pc:sldMk cId="1044904080" sldId="288"/>
            <ac:picMk id="11" creationId="{803B5184-68B9-86C9-A2E6-73DBC5EE2709}"/>
          </ac:picMkLst>
        </pc:picChg>
        <pc:picChg chg="add del mod">
          <ac:chgData name="Moritz Schmidt" userId="S::moritz.schmidt@openvalue.de::cbe05688-6f55-4a18-9543-5870931135aa" providerId="AD" clId="Web-{05322121-EB87-00A3-3899-99B26812CBFE}" dt="2024-04-25T13:07:32.806" v="86"/>
          <ac:picMkLst>
            <pc:docMk/>
            <pc:sldMk cId="1044904080" sldId="288"/>
            <ac:picMk id="22" creationId="{35747F5C-953D-5CA3-80A6-26B115A23AA6}"/>
          </ac:picMkLst>
        </pc:picChg>
        <pc:picChg chg="add mod">
          <ac:chgData name="Moritz Schmidt" userId="S::moritz.schmidt@openvalue.de::cbe05688-6f55-4a18-9543-5870931135aa" providerId="AD" clId="Web-{05322121-EB87-00A3-3899-99B26812CBFE}" dt="2024-04-25T13:07:58.900" v="92" actId="14100"/>
          <ac:picMkLst>
            <pc:docMk/>
            <pc:sldMk cId="1044904080" sldId="288"/>
            <ac:picMk id="23" creationId="{318071E0-4DE3-82C6-09B5-B30B6B37A280}"/>
          </ac:picMkLst>
        </pc:picChg>
      </pc:sldChg>
      <pc:sldChg chg="addSp modSp addAnim modAnim">
        <pc:chgData name="Moritz Schmidt" userId="S::moritz.schmidt@openvalue.de::cbe05688-6f55-4a18-9543-5870931135aa" providerId="AD" clId="Web-{05322121-EB87-00A3-3899-99B26812CBFE}" dt="2024-04-25T12:53:31.409" v="26"/>
        <pc:sldMkLst>
          <pc:docMk/>
          <pc:sldMk cId="2439548038" sldId="292"/>
        </pc:sldMkLst>
        <pc:spChg chg="add mod">
          <ac:chgData name="Moritz Schmidt" userId="S::moritz.schmidt@openvalue.de::cbe05688-6f55-4a18-9543-5870931135aa" providerId="AD" clId="Web-{05322121-EB87-00A3-3899-99B26812CBFE}" dt="2024-04-25T12:52:30.048" v="19" actId="1076"/>
          <ac:spMkLst>
            <pc:docMk/>
            <pc:sldMk cId="2439548038" sldId="292"/>
            <ac:spMk id="11" creationId="{25D33B96-052E-E35B-C4BB-5D15E26B99D6}"/>
          </ac:spMkLst>
        </pc:spChg>
        <pc:grpChg chg="add">
          <ac:chgData name="Moritz Schmidt" userId="S::moritz.schmidt@openvalue.de::cbe05688-6f55-4a18-9543-5870931135aa" providerId="AD" clId="Web-{05322121-EB87-00A3-3899-99B26812CBFE}" dt="2024-04-25T12:50:39.060" v="0"/>
          <ac:grpSpMkLst>
            <pc:docMk/>
            <pc:sldMk cId="2439548038" sldId="292"/>
            <ac:grpSpMk id="9" creationId="{E78691DE-95CC-0194-045E-C9886E75FEB5}"/>
          </ac:grpSpMkLst>
        </pc:grpChg>
        <pc:grpChg chg="add mod">
          <ac:chgData name="Moritz Schmidt" userId="S::moritz.schmidt@openvalue.de::cbe05688-6f55-4a18-9543-5870931135aa" providerId="AD" clId="Web-{05322121-EB87-00A3-3899-99B26812CBFE}" dt="2024-04-25T12:52:52.111" v="22" actId="1076"/>
          <ac:grpSpMkLst>
            <pc:docMk/>
            <pc:sldMk cId="2439548038" sldId="292"/>
            <ac:grpSpMk id="12" creationId="{4AB2BB34-F340-3450-2419-81AE0D1E3752}"/>
          </ac:grpSpMkLst>
        </pc:grpChg>
        <pc:picChg chg="add mod">
          <ac:chgData name="Moritz Schmidt" userId="S::moritz.schmidt@openvalue.de::cbe05688-6f55-4a18-9543-5870931135aa" providerId="AD" clId="Web-{05322121-EB87-00A3-3899-99B26812CBFE}" dt="2024-04-25T12:52:30.032" v="18" actId="1076"/>
          <ac:picMkLst>
            <pc:docMk/>
            <pc:sldMk cId="2439548038" sldId="292"/>
            <ac:picMk id="10" creationId="{F8C73DA8-FF5A-7294-BC77-10A8A66C78F6}"/>
          </ac:picMkLst>
        </pc:picChg>
      </pc:sldChg>
      <pc:sldChg chg="modSp">
        <pc:chgData name="Moritz Schmidt" userId="S::moritz.schmidt@openvalue.de::cbe05688-6f55-4a18-9543-5870931135aa" providerId="AD" clId="Web-{05322121-EB87-00A3-3899-99B26812CBFE}" dt="2024-04-25T12:54:32.629" v="35" actId="20577"/>
        <pc:sldMkLst>
          <pc:docMk/>
          <pc:sldMk cId="1430193911" sldId="299"/>
        </pc:sldMkLst>
        <pc:spChg chg="mod">
          <ac:chgData name="Moritz Schmidt" userId="S::moritz.schmidt@openvalue.de::cbe05688-6f55-4a18-9543-5870931135aa" providerId="AD" clId="Web-{05322121-EB87-00A3-3899-99B26812CBFE}" dt="2024-04-25T12:54:32.629" v="35" actId="20577"/>
          <ac:spMkLst>
            <pc:docMk/>
            <pc:sldMk cId="1430193911" sldId="299"/>
            <ac:spMk id="16" creationId="{4B8146FA-0F63-40D7-6EA0-8A12ABAF3F20}"/>
          </ac:spMkLst>
        </pc:spChg>
      </pc:sldChg>
    </pc:docChg>
  </pc:docChgLst>
  <pc:docChgLst>
    <pc:chgData name="Moritz Schmidt" userId="cbe05688-6f55-4a18-9543-5870931135aa" providerId="ADAL" clId="{58AC2A36-C2C9-4EE9-963B-B0972F9D5969}"/>
    <pc:docChg chg="undo redo custSel addSld delSld modSld sldOrd">
      <pc:chgData name="Moritz Schmidt" userId="cbe05688-6f55-4a18-9543-5870931135aa" providerId="ADAL" clId="{58AC2A36-C2C9-4EE9-963B-B0972F9D5969}" dt="2024-04-07T20:53:11.628" v="13815"/>
      <pc:docMkLst>
        <pc:docMk/>
      </pc:docMkLst>
      <pc:sldChg chg="addSp delSp modSp mod setBg replTag delTag">
        <pc:chgData name="Moritz Schmidt" userId="cbe05688-6f55-4a18-9543-5870931135aa" providerId="ADAL" clId="{58AC2A36-C2C9-4EE9-963B-B0972F9D5969}" dt="2024-04-07T20:53:11.628" v="13815"/>
        <pc:sldMkLst>
          <pc:docMk/>
          <pc:sldMk cId="2287235235" sldId="256"/>
        </pc:sldMkLst>
        <pc:spChg chg="mod">
          <ac:chgData name="Moritz Schmidt" userId="cbe05688-6f55-4a18-9543-5870931135aa" providerId="ADAL" clId="{58AC2A36-C2C9-4EE9-963B-B0972F9D5969}" dt="2024-03-08T00:14:48.527" v="151" actId="26606"/>
          <ac:spMkLst>
            <pc:docMk/>
            <pc:sldMk cId="2287235235" sldId="256"/>
            <ac:spMk id="2" creationId="{C099F954-A642-6E6F-A276-AC372538FC49}"/>
          </ac:spMkLst>
        </pc:spChg>
        <pc:spChg chg="mod">
          <ac:chgData name="Moritz Schmidt" userId="cbe05688-6f55-4a18-9543-5870931135aa" providerId="ADAL" clId="{58AC2A36-C2C9-4EE9-963B-B0972F9D5969}" dt="2024-03-08T00:14:48.527" v="151" actId="26606"/>
          <ac:spMkLst>
            <pc:docMk/>
            <pc:sldMk cId="2287235235" sldId="256"/>
            <ac:spMk id="3" creationId="{3DE626F4-0A4A-4761-6DC2-909EEC36B848}"/>
          </ac:spMkLst>
        </pc:spChg>
        <pc:spChg chg="add mod">
          <ac:chgData name="Moritz Schmidt" userId="cbe05688-6f55-4a18-9543-5870931135aa" providerId="ADAL" clId="{58AC2A36-C2C9-4EE9-963B-B0972F9D5969}" dt="2024-03-08T00:15:11.788" v="155" actId="1076"/>
          <ac:spMkLst>
            <pc:docMk/>
            <pc:sldMk cId="2287235235" sldId="256"/>
            <ac:spMk id="7" creationId="{54CCA398-3CC5-BF1A-AEEE-9A680BB19801}"/>
          </ac:spMkLst>
        </pc:spChg>
        <pc:spChg chg="add del">
          <ac:chgData name="Moritz Schmidt" userId="cbe05688-6f55-4a18-9543-5870931135aa" providerId="ADAL" clId="{58AC2A36-C2C9-4EE9-963B-B0972F9D5969}" dt="2024-03-08T00:14:04.366" v="143" actId="26606"/>
          <ac:spMkLst>
            <pc:docMk/>
            <pc:sldMk cId="2287235235" sldId="256"/>
            <ac:spMk id="10" creationId="{23D09407-53BC-485E-B4CE-BC5E4FC4B25B}"/>
          </ac:spMkLst>
        </pc:spChg>
        <pc:spChg chg="add del">
          <ac:chgData name="Moritz Schmidt" userId="cbe05688-6f55-4a18-9543-5870931135aa" providerId="ADAL" clId="{58AC2A36-C2C9-4EE9-963B-B0972F9D5969}" dt="2024-03-08T00:14:04.366" v="143" actId="26606"/>
          <ac:spMkLst>
            <pc:docMk/>
            <pc:sldMk cId="2287235235" sldId="256"/>
            <ac:spMk id="12" creationId="{921DB988-49FC-4608-B0A2-E2F3A4019041}"/>
          </ac:spMkLst>
        </pc:spChg>
        <pc:spChg chg="add del">
          <ac:chgData name="Moritz Schmidt" userId="cbe05688-6f55-4a18-9543-5870931135aa" providerId="ADAL" clId="{58AC2A36-C2C9-4EE9-963B-B0972F9D5969}" dt="2024-03-08T00:14:48.527" v="151" actId="26606"/>
          <ac:spMkLst>
            <pc:docMk/>
            <pc:sldMk cId="2287235235" sldId="256"/>
            <ac:spMk id="26" creationId="{3C54F4CE-85F0-46ED-80DA-9518C9251AD1}"/>
          </ac:spMkLst>
        </pc:spChg>
        <pc:spChg chg="add del">
          <ac:chgData name="Moritz Schmidt" userId="cbe05688-6f55-4a18-9543-5870931135aa" providerId="ADAL" clId="{58AC2A36-C2C9-4EE9-963B-B0972F9D5969}" dt="2024-03-08T00:14:48.527" v="151" actId="26606"/>
          <ac:spMkLst>
            <pc:docMk/>
            <pc:sldMk cId="2287235235" sldId="256"/>
            <ac:spMk id="27" creationId="{DADD1FCA-8ACB-4958-81DD-4CDD6D3E1921}"/>
          </ac:spMkLst>
        </pc:spChg>
        <pc:spChg chg="add del">
          <ac:chgData name="Moritz Schmidt" userId="cbe05688-6f55-4a18-9543-5870931135aa" providerId="ADAL" clId="{58AC2A36-C2C9-4EE9-963B-B0972F9D5969}" dt="2024-03-08T00:14:29.730" v="146" actId="26606"/>
          <ac:spMkLst>
            <pc:docMk/>
            <pc:sldMk cId="2287235235" sldId="256"/>
            <ac:spMk id="32" creationId="{23D09407-53BC-485E-B4CE-BC5E4FC4B25B}"/>
          </ac:spMkLst>
        </pc:spChg>
        <pc:spChg chg="add del">
          <ac:chgData name="Moritz Schmidt" userId="cbe05688-6f55-4a18-9543-5870931135aa" providerId="ADAL" clId="{58AC2A36-C2C9-4EE9-963B-B0972F9D5969}" dt="2024-03-08T00:14:29.730" v="146" actId="26606"/>
          <ac:spMkLst>
            <pc:docMk/>
            <pc:sldMk cId="2287235235" sldId="256"/>
            <ac:spMk id="34" creationId="{921DB988-49FC-4608-B0A2-E2F3A4019041}"/>
          </ac:spMkLst>
        </pc:spChg>
        <pc:spChg chg="add del">
          <ac:chgData name="Moritz Schmidt" userId="cbe05688-6f55-4a18-9543-5870931135aa" providerId="ADAL" clId="{58AC2A36-C2C9-4EE9-963B-B0972F9D5969}" dt="2024-03-08T00:14:30.997" v="148" actId="26606"/>
          <ac:spMkLst>
            <pc:docMk/>
            <pc:sldMk cId="2287235235" sldId="256"/>
            <ac:spMk id="48" creationId="{5DCB5928-DC7D-4612-9922-441966E15627}"/>
          </ac:spMkLst>
        </pc:spChg>
        <pc:spChg chg="add del">
          <ac:chgData name="Moritz Schmidt" userId="cbe05688-6f55-4a18-9543-5870931135aa" providerId="ADAL" clId="{58AC2A36-C2C9-4EE9-963B-B0972F9D5969}" dt="2024-03-08T00:14:30.997" v="148" actId="26606"/>
          <ac:spMkLst>
            <pc:docMk/>
            <pc:sldMk cId="2287235235" sldId="256"/>
            <ac:spMk id="49" creationId="{682C1161-1736-45EC-99B7-33F3CAE9D517}"/>
          </ac:spMkLst>
        </pc:spChg>
        <pc:spChg chg="add del">
          <ac:chgData name="Moritz Schmidt" userId="cbe05688-6f55-4a18-9543-5870931135aa" providerId="ADAL" clId="{58AC2A36-C2C9-4EE9-963B-B0972F9D5969}" dt="2024-03-08T00:14:30.997" v="148" actId="26606"/>
          <ac:spMkLst>
            <pc:docMk/>
            <pc:sldMk cId="2287235235" sldId="256"/>
            <ac:spMk id="50" creationId="{84D4DDB8-B68F-45B0-9F62-C4279996F672}"/>
          </ac:spMkLst>
        </pc:spChg>
        <pc:spChg chg="add del">
          <ac:chgData name="Moritz Schmidt" userId="cbe05688-6f55-4a18-9543-5870931135aa" providerId="ADAL" clId="{58AC2A36-C2C9-4EE9-963B-B0972F9D5969}" dt="2024-03-08T00:14:30.997" v="148" actId="26606"/>
          <ac:spMkLst>
            <pc:docMk/>
            <pc:sldMk cId="2287235235" sldId="256"/>
            <ac:spMk id="51" creationId="{AF2F604E-43BE-4DC3-B983-E071523364F8}"/>
          </ac:spMkLst>
        </pc:spChg>
        <pc:spChg chg="add del">
          <ac:chgData name="Moritz Schmidt" userId="cbe05688-6f55-4a18-9543-5870931135aa" providerId="ADAL" clId="{58AC2A36-C2C9-4EE9-963B-B0972F9D5969}" dt="2024-03-08T00:14:30.997" v="148" actId="26606"/>
          <ac:spMkLst>
            <pc:docMk/>
            <pc:sldMk cId="2287235235" sldId="256"/>
            <ac:spMk id="52" creationId="{08C9B587-E65E-4B52-B37C-ABEBB6E87928}"/>
          </ac:spMkLst>
        </pc:spChg>
        <pc:spChg chg="add del">
          <ac:chgData name="Moritz Schmidt" userId="cbe05688-6f55-4a18-9543-5870931135aa" providerId="ADAL" clId="{58AC2A36-C2C9-4EE9-963B-B0972F9D5969}" dt="2024-03-08T00:14:48.511" v="150" actId="26606"/>
          <ac:spMkLst>
            <pc:docMk/>
            <pc:sldMk cId="2287235235" sldId="256"/>
            <ac:spMk id="54" creationId="{23D09407-53BC-485E-B4CE-BC5E4FC4B25B}"/>
          </ac:spMkLst>
        </pc:spChg>
        <pc:spChg chg="add del">
          <ac:chgData name="Moritz Schmidt" userId="cbe05688-6f55-4a18-9543-5870931135aa" providerId="ADAL" clId="{58AC2A36-C2C9-4EE9-963B-B0972F9D5969}" dt="2024-03-08T00:14:48.511" v="150" actId="26606"/>
          <ac:spMkLst>
            <pc:docMk/>
            <pc:sldMk cId="2287235235" sldId="256"/>
            <ac:spMk id="55" creationId="{921DB988-49FC-4608-B0A2-E2F3A4019041}"/>
          </ac:spMkLst>
        </pc:spChg>
        <pc:spChg chg="add">
          <ac:chgData name="Moritz Schmidt" userId="cbe05688-6f55-4a18-9543-5870931135aa" providerId="ADAL" clId="{58AC2A36-C2C9-4EE9-963B-B0972F9D5969}" dt="2024-03-08T00:14:48.527" v="151" actId="26606"/>
          <ac:spMkLst>
            <pc:docMk/>
            <pc:sldMk cId="2287235235" sldId="256"/>
            <ac:spMk id="59" creationId="{3C54F4CE-85F0-46ED-80DA-9518C9251AD1}"/>
          </ac:spMkLst>
        </pc:spChg>
        <pc:spChg chg="add">
          <ac:chgData name="Moritz Schmidt" userId="cbe05688-6f55-4a18-9543-5870931135aa" providerId="ADAL" clId="{58AC2A36-C2C9-4EE9-963B-B0972F9D5969}" dt="2024-03-08T00:14:48.527" v="151" actId="26606"/>
          <ac:spMkLst>
            <pc:docMk/>
            <pc:sldMk cId="2287235235" sldId="256"/>
            <ac:spMk id="60" creationId="{F778EC6E-B783-44A8-9FF7-FEF1EE6DC000}"/>
          </ac:spMkLst>
        </pc:spChg>
        <pc:grpChg chg="add del">
          <ac:chgData name="Moritz Schmidt" userId="cbe05688-6f55-4a18-9543-5870931135aa" providerId="ADAL" clId="{58AC2A36-C2C9-4EE9-963B-B0972F9D5969}" dt="2024-03-08T00:14:04.366" v="143" actId="26606"/>
          <ac:grpSpMkLst>
            <pc:docMk/>
            <pc:sldMk cId="2287235235" sldId="256"/>
            <ac:grpSpMk id="14" creationId="{E9B930FD-8671-4C4C-ADCF-73AC1D0CD417}"/>
          </ac:grpSpMkLst>
        </pc:grpChg>
        <pc:grpChg chg="add del">
          <ac:chgData name="Moritz Schmidt" userId="cbe05688-6f55-4a18-9543-5870931135aa" providerId="ADAL" clId="{58AC2A36-C2C9-4EE9-963B-B0972F9D5969}" dt="2024-03-08T00:14:04.366" v="143" actId="26606"/>
          <ac:grpSpMkLst>
            <pc:docMk/>
            <pc:sldMk cId="2287235235" sldId="256"/>
            <ac:grpSpMk id="20" creationId="{383C2651-AE0C-4AE4-8725-E2F9414FE219}"/>
          </ac:grpSpMkLst>
        </pc:grpChg>
        <pc:grpChg chg="add del">
          <ac:chgData name="Moritz Schmidt" userId="cbe05688-6f55-4a18-9543-5870931135aa" providerId="ADAL" clId="{58AC2A36-C2C9-4EE9-963B-B0972F9D5969}" dt="2024-03-08T00:14:29.730" v="146" actId="26606"/>
          <ac:grpSpMkLst>
            <pc:docMk/>
            <pc:sldMk cId="2287235235" sldId="256"/>
            <ac:grpSpMk id="36" creationId="{E9B930FD-8671-4C4C-ADCF-73AC1D0CD417}"/>
          </ac:grpSpMkLst>
        </pc:grpChg>
        <pc:grpChg chg="add del">
          <ac:chgData name="Moritz Schmidt" userId="cbe05688-6f55-4a18-9543-5870931135aa" providerId="ADAL" clId="{58AC2A36-C2C9-4EE9-963B-B0972F9D5969}" dt="2024-03-08T00:14:29.730" v="146" actId="26606"/>
          <ac:grpSpMkLst>
            <pc:docMk/>
            <pc:sldMk cId="2287235235" sldId="256"/>
            <ac:grpSpMk id="42" creationId="{383C2651-AE0C-4AE4-8725-E2F9414FE219}"/>
          </ac:grpSpMkLst>
        </pc:grpChg>
        <pc:grpChg chg="add del">
          <ac:chgData name="Moritz Schmidt" userId="cbe05688-6f55-4a18-9543-5870931135aa" providerId="ADAL" clId="{58AC2A36-C2C9-4EE9-963B-B0972F9D5969}" dt="2024-03-08T00:14:48.511" v="150" actId="26606"/>
          <ac:grpSpMkLst>
            <pc:docMk/>
            <pc:sldMk cId="2287235235" sldId="256"/>
            <ac:grpSpMk id="56" creationId="{E9B930FD-8671-4C4C-ADCF-73AC1D0CD417}"/>
          </ac:grpSpMkLst>
        </pc:grpChg>
        <pc:grpChg chg="add del">
          <ac:chgData name="Moritz Schmidt" userId="cbe05688-6f55-4a18-9543-5870931135aa" providerId="ADAL" clId="{58AC2A36-C2C9-4EE9-963B-B0972F9D5969}" dt="2024-03-08T00:14:48.511" v="150" actId="26606"/>
          <ac:grpSpMkLst>
            <pc:docMk/>
            <pc:sldMk cId="2287235235" sldId="256"/>
            <ac:grpSpMk id="57" creationId="{383C2651-AE0C-4AE4-8725-E2F9414FE219}"/>
          </ac:grpSpMkLst>
        </pc:grpChg>
        <pc:picChg chg="add mod">
          <ac:chgData name="Moritz Schmidt" userId="cbe05688-6f55-4a18-9543-5870931135aa" providerId="ADAL" clId="{58AC2A36-C2C9-4EE9-963B-B0972F9D5969}" dt="2024-03-08T00:14:48.527" v="151" actId="26606"/>
          <ac:picMkLst>
            <pc:docMk/>
            <pc:sldMk cId="2287235235" sldId="256"/>
            <ac:picMk id="5" creationId="{A4898041-0049-A077-BF44-E23BEA72CC35}"/>
          </ac:picMkLst>
        </pc:picChg>
      </pc:sldChg>
      <pc:sldChg chg="addSp modSp del ord">
        <pc:chgData name="Moritz Schmidt" userId="cbe05688-6f55-4a18-9543-5870931135aa" providerId="ADAL" clId="{58AC2A36-C2C9-4EE9-963B-B0972F9D5969}" dt="2024-03-28T00:20:32.002" v="7218" actId="47"/>
        <pc:sldMkLst>
          <pc:docMk/>
          <pc:sldMk cId="973385692" sldId="257"/>
        </pc:sldMkLst>
        <pc:picChg chg="add mod">
          <ac:chgData name="Moritz Schmidt" userId="cbe05688-6f55-4a18-9543-5870931135aa" providerId="ADAL" clId="{58AC2A36-C2C9-4EE9-963B-B0972F9D5969}" dt="2024-03-10T19:45:24.389" v="256"/>
          <ac:picMkLst>
            <pc:docMk/>
            <pc:sldMk cId="973385692" sldId="257"/>
            <ac:picMk id="7" creationId="{A5E3C193-68D5-CA97-96B1-C627AB34F648}"/>
          </ac:picMkLst>
        </pc:picChg>
      </pc:sldChg>
      <pc:sldChg chg="addSp delSp modSp del mod ord">
        <pc:chgData name="Moritz Schmidt" userId="cbe05688-6f55-4a18-9543-5870931135aa" providerId="ADAL" clId="{58AC2A36-C2C9-4EE9-963B-B0972F9D5969}" dt="2024-03-28T00:06:50.252" v="7147" actId="47"/>
        <pc:sldMkLst>
          <pc:docMk/>
          <pc:sldMk cId="3021385327" sldId="258"/>
        </pc:sldMkLst>
        <pc:spChg chg="mod">
          <ac:chgData name="Moritz Schmidt" userId="cbe05688-6f55-4a18-9543-5870931135aa" providerId="ADAL" clId="{58AC2A36-C2C9-4EE9-963B-B0972F9D5969}" dt="2024-03-27T23:53:32.465" v="6634" actId="20577"/>
          <ac:spMkLst>
            <pc:docMk/>
            <pc:sldMk cId="3021385327" sldId="258"/>
            <ac:spMk id="2" creationId="{5E9F6129-3B75-338A-8305-BD1B9607EF01}"/>
          </ac:spMkLst>
        </pc:spChg>
        <pc:spChg chg="del mod">
          <ac:chgData name="Moritz Schmidt" userId="cbe05688-6f55-4a18-9543-5870931135aa" providerId="ADAL" clId="{58AC2A36-C2C9-4EE9-963B-B0972F9D5969}" dt="2024-03-28T00:05:32.967" v="7136" actId="478"/>
          <ac:spMkLst>
            <pc:docMk/>
            <pc:sldMk cId="3021385327" sldId="258"/>
            <ac:spMk id="3" creationId="{F2F6E6BA-6818-AED7-5757-7A7E0BD24939}"/>
          </ac:spMkLst>
        </pc:spChg>
        <pc:spChg chg="add mod">
          <ac:chgData name="Moritz Schmidt" userId="cbe05688-6f55-4a18-9543-5870931135aa" providerId="ADAL" clId="{58AC2A36-C2C9-4EE9-963B-B0972F9D5969}" dt="2024-03-28T00:05:32.967" v="7136" actId="478"/>
          <ac:spMkLst>
            <pc:docMk/>
            <pc:sldMk cId="3021385327" sldId="258"/>
            <ac:spMk id="9" creationId="{9588AF01-D160-6197-C2AC-2505030FE07F}"/>
          </ac:spMkLst>
        </pc:spChg>
        <pc:spChg chg="mod">
          <ac:chgData name="Moritz Schmidt" userId="cbe05688-6f55-4a18-9543-5870931135aa" providerId="ADAL" clId="{58AC2A36-C2C9-4EE9-963B-B0972F9D5969}" dt="2024-03-28T00:06:09.333" v="7142" actId="1076"/>
          <ac:spMkLst>
            <pc:docMk/>
            <pc:sldMk cId="3021385327" sldId="258"/>
            <ac:spMk id="12" creationId="{8F21CF8B-C0F8-7D33-E6E7-8CF84FD8761C}"/>
          </ac:spMkLst>
        </pc:spChg>
        <pc:grpChg chg="add mod">
          <ac:chgData name="Moritz Schmidt" userId="cbe05688-6f55-4a18-9543-5870931135aa" providerId="ADAL" clId="{58AC2A36-C2C9-4EE9-963B-B0972F9D5969}" dt="2024-03-28T00:06:09.333" v="7142" actId="1076"/>
          <ac:grpSpMkLst>
            <pc:docMk/>
            <pc:sldMk cId="3021385327" sldId="258"/>
            <ac:grpSpMk id="10" creationId="{ECB44F83-0D48-F5CF-F6AE-239E98EB86F5}"/>
          </ac:grpSpMkLst>
        </pc:grpChg>
        <pc:picChg chg="add mod">
          <ac:chgData name="Moritz Schmidt" userId="cbe05688-6f55-4a18-9543-5870931135aa" providerId="ADAL" clId="{58AC2A36-C2C9-4EE9-963B-B0972F9D5969}" dt="2024-03-10T19:45:21.538" v="255"/>
          <ac:picMkLst>
            <pc:docMk/>
            <pc:sldMk cId="3021385327" sldId="258"/>
            <ac:picMk id="7" creationId="{316E7269-E7CE-50A1-F728-5A3A6FBF88BF}"/>
          </ac:picMkLst>
        </pc:picChg>
        <pc:picChg chg="mod">
          <ac:chgData name="Moritz Schmidt" userId="cbe05688-6f55-4a18-9543-5870931135aa" providerId="ADAL" clId="{58AC2A36-C2C9-4EE9-963B-B0972F9D5969}" dt="2024-03-28T00:06:09.333" v="7142" actId="1076"/>
          <ac:picMkLst>
            <pc:docMk/>
            <pc:sldMk cId="3021385327" sldId="258"/>
            <ac:picMk id="11" creationId="{4909957B-E3C1-9C08-5C88-C1CBE48B2EBB}"/>
          </ac:picMkLst>
        </pc:picChg>
      </pc:sldChg>
      <pc:sldChg chg="addSp delSp modSp add del mod setBg modAnim replTag delTag">
        <pc:chgData name="Moritz Schmidt" userId="cbe05688-6f55-4a18-9543-5870931135aa" providerId="ADAL" clId="{58AC2A36-C2C9-4EE9-963B-B0972F9D5969}" dt="2024-04-07T20:53:11.627" v="13811"/>
        <pc:sldMkLst>
          <pc:docMk/>
          <pc:sldMk cId="1701183152" sldId="259"/>
        </pc:sldMkLst>
        <pc:spChg chg="mod replST delST">
          <ac:chgData name="Moritz Schmidt" userId="cbe05688-6f55-4a18-9543-5870931135aa" providerId="ADAL" clId="{58AC2A36-C2C9-4EE9-963B-B0972F9D5969}" dt="2024-04-07T20:53:10.354" v="13653"/>
          <ac:spMkLst>
            <pc:docMk/>
            <pc:sldMk cId="1701183152" sldId="259"/>
            <ac:spMk id="2" creationId="{E162CE2D-E206-552D-6AF0-F82E2043AA6F}"/>
          </ac:spMkLst>
        </pc:spChg>
        <pc:spChg chg="mod replST delST">
          <ac:chgData name="Moritz Schmidt" userId="cbe05688-6f55-4a18-9543-5870931135aa" providerId="ADAL" clId="{58AC2A36-C2C9-4EE9-963B-B0972F9D5969}" dt="2024-04-07T20:53:10.353" v="13650"/>
          <ac:spMkLst>
            <pc:docMk/>
            <pc:sldMk cId="1701183152" sldId="259"/>
            <ac:spMk id="3" creationId="{B0EEE063-B8FC-BE4A-B8FA-ED286245D488}"/>
          </ac:spMkLst>
        </pc:spChg>
        <pc:spChg chg="mod replST delST">
          <ac:chgData name="Moritz Schmidt" userId="cbe05688-6f55-4a18-9543-5870931135aa" providerId="ADAL" clId="{58AC2A36-C2C9-4EE9-963B-B0972F9D5969}" dt="2024-04-07T20:53:11.466" v="13772" actId="20577"/>
          <ac:spMkLst>
            <pc:docMk/>
            <pc:sldMk cId="1701183152" sldId="259"/>
            <ac:spMk id="4" creationId="{4D0DC10E-9BC3-0D70-F2E1-C3E2EB745EE5}"/>
          </ac:spMkLst>
        </pc:spChg>
        <pc:spChg chg="mod ord replST delST">
          <ac:chgData name="Moritz Schmidt" userId="cbe05688-6f55-4a18-9543-5870931135aa" providerId="ADAL" clId="{58AC2A36-C2C9-4EE9-963B-B0972F9D5969}" dt="2024-04-07T20:53:11.501" v="13773" actId="20577"/>
          <ac:spMkLst>
            <pc:docMk/>
            <pc:sldMk cId="1701183152" sldId="259"/>
            <ac:spMk id="5" creationId="{BA10B10F-E9B0-0A37-22CF-67834AA2FBE4}"/>
          </ac:spMkLst>
        </pc:spChg>
        <pc:spChg chg="mod replST delST">
          <ac:chgData name="Moritz Schmidt" userId="cbe05688-6f55-4a18-9543-5870931135aa" providerId="ADAL" clId="{58AC2A36-C2C9-4EE9-963B-B0972F9D5969}" dt="2024-04-07T20:53:11.462" v="13771" actId="20577"/>
          <ac:spMkLst>
            <pc:docMk/>
            <pc:sldMk cId="1701183152" sldId="259"/>
            <ac:spMk id="6" creationId="{3F479803-0375-2254-3D37-79D4D68BE50A}"/>
          </ac:spMkLst>
        </pc:spChg>
        <pc:spChg chg="add del">
          <ac:chgData name="Moritz Schmidt" userId="cbe05688-6f55-4a18-9543-5870931135aa" providerId="ADAL" clId="{58AC2A36-C2C9-4EE9-963B-B0972F9D5969}" dt="2024-03-08T00:13:31.628" v="138" actId="26606"/>
          <ac:spMkLst>
            <pc:docMk/>
            <pc:sldMk cId="1701183152" sldId="259"/>
            <ac:spMk id="13" creationId="{90D01200-0224-43C5-AB38-FB4D16B73FB7}"/>
          </ac:spMkLst>
        </pc:spChg>
        <pc:spChg chg="add del">
          <ac:chgData name="Moritz Schmidt" userId="cbe05688-6f55-4a18-9543-5870931135aa" providerId="ADAL" clId="{58AC2A36-C2C9-4EE9-963B-B0972F9D5969}" dt="2024-03-08T00:12:10.059" v="103" actId="26606"/>
          <ac:spMkLst>
            <pc:docMk/>
            <pc:sldMk cId="1701183152" sldId="259"/>
            <ac:spMk id="14" creationId="{45D37F4E-DDB4-456B-97E0-9937730A039F}"/>
          </ac:spMkLst>
        </pc:spChg>
        <pc:spChg chg="add del">
          <ac:chgData name="Moritz Schmidt" userId="cbe05688-6f55-4a18-9543-5870931135aa" providerId="ADAL" clId="{58AC2A36-C2C9-4EE9-963B-B0972F9D5969}" dt="2024-03-08T00:13:31.628" v="138" actId="26606"/>
          <ac:spMkLst>
            <pc:docMk/>
            <pc:sldMk cId="1701183152" sldId="259"/>
            <ac:spMk id="15" creationId="{728A44A4-A002-4A88-9FC9-1D0566C97A47}"/>
          </ac:spMkLst>
        </pc:spChg>
        <pc:spChg chg="add del">
          <ac:chgData name="Moritz Schmidt" userId="cbe05688-6f55-4a18-9543-5870931135aa" providerId="ADAL" clId="{58AC2A36-C2C9-4EE9-963B-B0972F9D5969}" dt="2024-03-08T00:12:10.059" v="103" actId="26606"/>
          <ac:spMkLst>
            <pc:docMk/>
            <pc:sldMk cId="1701183152" sldId="259"/>
            <ac:spMk id="16" creationId="{B2DD41CD-8F47-4F56-AD12-4E2FF7696987}"/>
          </ac:spMkLst>
        </pc:spChg>
        <pc:spChg chg="add del">
          <ac:chgData name="Moritz Schmidt" userId="cbe05688-6f55-4a18-9543-5870931135aa" providerId="ADAL" clId="{58AC2A36-C2C9-4EE9-963B-B0972F9D5969}" dt="2024-03-08T00:13:31.628" v="138" actId="26606"/>
          <ac:spMkLst>
            <pc:docMk/>
            <pc:sldMk cId="1701183152" sldId="259"/>
            <ac:spMk id="17" creationId="{3E7D5C7B-DD16-401B-85CE-4AAA2A4F5136}"/>
          </ac:spMkLst>
        </pc:spChg>
        <pc:spChg chg="add del">
          <ac:chgData name="Moritz Schmidt" userId="cbe05688-6f55-4a18-9543-5870931135aa" providerId="ADAL" clId="{58AC2A36-C2C9-4EE9-963B-B0972F9D5969}" dt="2024-03-08T00:12:12.405" v="105" actId="26606"/>
          <ac:spMkLst>
            <pc:docMk/>
            <pc:sldMk cId="1701183152" sldId="259"/>
            <ac:spMk id="18" creationId="{D1D34770-47A8-402C-AF23-2B653F2D88C1}"/>
          </ac:spMkLst>
        </pc:spChg>
        <pc:spChg chg="add del">
          <ac:chgData name="Moritz Schmidt" userId="cbe05688-6f55-4a18-9543-5870931135aa" providerId="ADAL" clId="{58AC2A36-C2C9-4EE9-963B-B0972F9D5969}" dt="2024-03-08T00:13:51.311" v="140" actId="26606"/>
          <ac:spMkLst>
            <pc:docMk/>
            <pc:sldMk cId="1701183152" sldId="259"/>
            <ac:spMk id="19" creationId="{D1D34770-47A8-402C-AF23-2B653F2D88C1}"/>
          </ac:spMkLst>
        </pc:spChg>
        <pc:spChg chg="add del">
          <ac:chgData name="Moritz Schmidt" userId="cbe05688-6f55-4a18-9543-5870931135aa" providerId="ADAL" clId="{58AC2A36-C2C9-4EE9-963B-B0972F9D5969}" dt="2024-03-08T00:12:18.956" v="107" actId="26606"/>
          <ac:spMkLst>
            <pc:docMk/>
            <pc:sldMk cId="1701183152" sldId="259"/>
            <ac:spMk id="20" creationId="{F821940F-7A1D-4ACC-85B4-A932898ABB37}"/>
          </ac:spMkLst>
        </pc:spChg>
        <pc:spChg chg="add del">
          <ac:chgData name="Moritz Schmidt" userId="cbe05688-6f55-4a18-9543-5870931135aa" providerId="ADAL" clId="{58AC2A36-C2C9-4EE9-963B-B0972F9D5969}" dt="2024-03-08T00:12:18.956" v="107" actId="26606"/>
          <ac:spMkLst>
            <pc:docMk/>
            <pc:sldMk cId="1701183152" sldId="259"/>
            <ac:spMk id="21" creationId="{16674508-81D3-48CF-96BF-7FC60EAA572A}"/>
          </ac:spMkLst>
        </pc:spChg>
        <pc:spChg chg="add replST delST">
          <ac:chgData name="Moritz Schmidt" userId="cbe05688-6f55-4a18-9543-5870931135aa" providerId="ADAL" clId="{58AC2A36-C2C9-4EE9-963B-B0972F9D5969}" dt="2024-04-07T20:53:10.352" v="13647"/>
          <ac:spMkLst>
            <pc:docMk/>
            <pc:sldMk cId="1701183152" sldId="259"/>
            <ac:spMk id="22" creationId="{E3020543-B24B-4EC4-8FFC-8DD88EEA91A8}"/>
          </ac:spMkLst>
        </pc:spChg>
        <pc:spChg chg="add del">
          <ac:chgData name="Moritz Schmidt" userId="cbe05688-6f55-4a18-9543-5870931135aa" providerId="ADAL" clId="{58AC2A36-C2C9-4EE9-963B-B0972F9D5969}" dt="2024-03-08T00:13:14.739" v="127" actId="26606"/>
          <ac:spMkLst>
            <pc:docMk/>
            <pc:sldMk cId="1701183152" sldId="259"/>
            <ac:spMk id="23" creationId="{90D01200-0224-43C5-AB38-FB4D16B73FB7}"/>
          </ac:spMkLst>
        </pc:spChg>
        <pc:spChg chg="add del">
          <ac:chgData name="Moritz Schmidt" userId="cbe05688-6f55-4a18-9543-5870931135aa" providerId="ADAL" clId="{58AC2A36-C2C9-4EE9-963B-B0972F9D5969}" dt="2024-03-08T00:13:14.739" v="127" actId="26606"/>
          <ac:spMkLst>
            <pc:docMk/>
            <pc:sldMk cId="1701183152" sldId="259"/>
            <ac:spMk id="24" creationId="{728A44A4-A002-4A88-9FC9-1D0566C97A47}"/>
          </ac:spMkLst>
        </pc:spChg>
        <pc:spChg chg="add del">
          <ac:chgData name="Moritz Schmidt" userId="cbe05688-6f55-4a18-9543-5870931135aa" providerId="ADAL" clId="{58AC2A36-C2C9-4EE9-963B-B0972F9D5969}" dt="2024-03-08T00:13:14.739" v="127" actId="26606"/>
          <ac:spMkLst>
            <pc:docMk/>
            <pc:sldMk cId="1701183152" sldId="259"/>
            <ac:spMk id="25" creationId="{3E7D5C7B-DD16-401B-85CE-4AAA2A4F5136}"/>
          </ac:spMkLst>
        </pc:spChg>
        <pc:spChg chg="add replST delST">
          <ac:chgData name="Moritz Schmidt" userId="cbe05688-6f55-4a18-9543-5870931135aa" providerId="ADAL" clId="{58AC2A36-C2C9-4EE9-963B-B0972F9D5969}" dt="2024-04-07T20:53:10.354" v="13654"/>
          <ac:spMkLst>
            <pc:docMk/>
            <pc:sldMk cId="1701183152" sldId="259"/>
            <ac:spMk id="26" creationId="{8D1AA55E-40D5-461B-A5A8-4AE8AAB71B08}"/>
          </ac:spMkLst>
        </pc:spChg>
        <pc:spChg chg="add replST delST">
          <ac:chgData name="Moritz Schmidt" userId="cbe05688-6f55-4a18-9543-5870931135aa" providerId="ADAL" clId="{58AC2A36-C2C9-4EE9-963B-B0972F9D5969}" dt="2024-04-07T20:53:10.352" v="13648"/>
          <ac:spMkLst>
            <pc:docMk/>
            <pc:sldMk cId="1701183152" sldId="259"/>
            <ac:spMk id="28" creationId="{6CB927A4-E432-4310-9CD5-E89FF5063179}"/>
          </ac:spMkLst>
        </pc:spChg>
        <pc:spChg chg="add del">
          <ac:chgData name="Moritz Schmidt" userId="cbe05688-6f55-4a18-9543-5870931135aa" providerId="ADAL" clId="{58AC2A36-C2C9-4EE9-963B-B0972F9D5969}" dt="2024-03-08T00:13:13.925" v="125" actId="26606"/>
          <ac:spMkLst>
            <pc:docMk/>
            <pc:sldMk cId="1701183152" sldId="259"/>
            <ac:spMk id="30" creationId="{90D01200-0224-43C5-AB38-FB4D16B73FB7}"/>
          </ac:spMkLst>
        </pc:spChg>
        <pc:spChg chg="add del">
          <ac:chgData name="Moritz Schmidt" userId="cbe05688-6f55-4a18-9543-5870931135aa" providerId="ADAL" clId="{58AC2A36-C2C9-4EE9-963B-B0972F9D5969}" dt="2024-03-08T00:13:13.925" v="125" actId="26606"/>
          <ac:spMkLst>
            <pc:docMk/>
            <pc:sldMk cId="1701183152" sldId="259"/>
            <ac:spMk id="32" creationId="{728A44A4-A002-4A88-9FC9-1D0566C97A47}"/>
          </ac:spMkLst>
        </pc:spChg>
        <pc:spChg chg="add del">
          <ac:chgData name="Moritz Schmidt" userId="cbe05688-6f55-4a18-9543-5870931135aa" providerId="ADAL" clId="{58AC2A36-C2C9-4EE9-963B-B0972F9D5969}" dt="2024-03-08T00:13:13.925" v="125" actId="26606"/>
          <ac:spMkLst>
            <pc:docMk/>
            <pc:sldMk cId="1701183152" sldId="259"/>
            <ac:spMk id="34" creationId="{3E7D5C7B-DD16-401B-85CE-4AAA2A4F5136}"/>
          </ac:spMkLst>
        </pc:spChg>
        <pc:picChg chg="add mod replST delST">
          <ac:chgData name="Moritz Schmidt" userId="cbe05688-6f55-4a18-9543-5870931135aa" providerId="ADAL" clId="{58AC2A36-C2C9-4EE9-963B-B0972F9D5969}" dt="2024-04-07T20:53:10.351" v="13644"/>
          <ac:picMkLst>
            <pc:docMk/>
            <pc:sldMk cId="1701183152" sldId="259"/>
            <ac:picMk id="7" creationId="{0407CA97-1B10-5652-5ED7-6404CF490CA8}"/>
          </ac:picMkLst>
        </pc:picChg>
        <pc:picChg chg="add mod ord modCrop">
          <ac:chgData name="Moritz Schmidt" userId="cbe05688-6f55-4a18-9543-5870931135aa" providerId="ADAL" clId="{58AC2A36-C2C9-4EE9-963B-B0972F9D5969}" dt="2024-03-08T00:13:17.411" v="131"/>
          <ac:picMkLst>
            <pc:docMk/>
            <pc:sldMk cId="1701183152" sldId="259"/>
            <ac:picMk id="9" creationId="{BB595206-4A4E-0FDE-B407-A06FA776CA3E}"/>
          </ac:picMkLst>
        </pc:picChg>
        <pc:picChg chg="add mod ord replST delST">
          <ac:chgData name="Moritz Schmidt" userId="cbe05688-6f55-4a18-9543-5870931135aa" providerId="ADAL" clId="{58AC2A36-C2C9-4EE9-963B-B0972F9D5969}" dt="2024-04-07T20:53:10.353" v="13649"/>
          <ac:picMkLst>
            <pc:docMk/>
            <pc:sldMk cId="1701183152" sldId="259"/>
            <ac:picMk id="11" creationId="{B418321F-3D1F-DEC8-AE47-3CDCCCD4A1C0}"/>
          </ac:picMkLst>
        </pc:picChg>
        <pc:cxnChg chg="add replST delST">
          <ac:chgData name="Moritz Schmidt" userId="cbe05688-6f55-4a18-9543-5870931135aa" providerId="ADAL" clId="{58AC2A36-C2C9-4EE9-963B-B0972F9D5969}" dt="2024-04-07T20:53:10.353" v="13652"/>
          <ac:cxnSpMkLst>
            <pc:docMk/>
            <pc:sldMk cId="1701183152" sldId="259"/>
            <ac:cxnSpMk id="27" creationId="{7EB498BD-8089-4626-91EA-4978EBEF535E}"/>
          </ac:cxnSpMkLst>
        </pc:cxnChg>
      </pc:sldChg>
      <pc:sldChg chg="addSp delSp modSp del mod ord">
        <pc:chgData name="Moritz Schmidt" userId="cbe05688-6f55-4a18-9543-5870931135aa" providerId="ADAL" clId="{58AC2A36-C2C9-4EE9-963B-B0972F9D5969}" dt="2024-03-18T20:48:03.370" v="1779" actId="47"/>
        <pc:sldMkLst>
          <pc:docMk/>
          <pc:sldMk cId="559756094" sldId="260"/>
        </pc:sldMkLst>
        <pc:spChg chg="mod">
          <ac:chgData name="Moritz Schmidt" userId="cbe05688-6f55-4a18-9543-5870931135aa" providerId="ADAL" clId="{58AC2A36-C2C9-4EE9-963B-B0972F9D5969}" dt="2024-03-18T20:44:39.561" v="1602" actId="20577"/>
          <ac:spMkLst>
            <pc:docMk/>
            <pc:sldMk cId="559756094" sldId="260"/>
            <ac:spMk id="2" creationId="{A87203A9-2FD1-496B-9533-6E2C3B68DC9B}"/>
          </ac:spMkLst>
        </pc:spChg>
        <pc:spChg chg="mod">
          <ac:chgData name="Moritz Schmidt" userId="cbe05688-6f55-4a18-9543-5870931135aa" providerId="ADAL" clId="{58AC2A36-C2C9-4EE9-963B-B0972F9D5969}" dt="2024-03-18T20:46:08.508" v="1683"/>
          <ac:spMkLst>
            <pc:docMk/>
            <pc:sldMk cId="559756094" sldId="260"/>
            <ac:spMk id="3" creationId="{99A1779F-1863-0F0F-5E0C-AE57B4C1D098}"/>
          </ac:spMkLst>
        </pc:spChg>
        <pc:spChg chg="add mod">
          <ac:chgData name="Moritz Schmidt" userId="cbe05688-6f55-4a18-9543-5870931135aa" providerId="ADAL" clId="{58AC2A36-C2C9-4EE9-963B-B0972F9D5969}" dt="2024-03-18T20:45:53.844" v="1682" actId="1076"/>
          <ac:spMkLst>
            <pc:docMk/>
            <pc:sldMk cId="559756094" sldId="260"/>
            <ac:spMk id="8" creationId="{2F7E2D28-7B12-EC86-CEDD-18EA8E52C3A8}"/>
          </ac:spMkLst>
        </pc:spChg>
        <pc:spChg chg="add mod">
          <ac:chgData name="Moritz Schmidt" userId="cbe05688-6f55-4a18-9543-5870931135aa" providerId="ADAL" clId="{58AC2A36-C2C9-4EE9-963B-B0972F9D5969}" dt="2024-03-18T20:45:46.511" v="1681" actId="1036"/>
          <ac:spMkLst>
            <pc:docMk/>
            <pc:sldMk cId="559756094" sldId="260"/>
            <ac:spMk id="17" creationId="{F8194FED-DF0D-2AEF-C0C4-C6EC79AFD7FB}"/>
          </ac:spMkLst>
        </pc:spChg>
        <pc:spChg chg="add mod">
          <ac:chgData name="Moritz Schmidt" userId="cbe05688-6f55-4a18-9543-5870931135aa" providerId="ADAL" clId="{58AC2A36-C2C9-4EE9-963B-B0972F9D5969}" dt="2024-03-18T20:45:46.511" v="1681" actId="1036"/>
          <ac:spMkLst>
            <pc:docMk/>
            <pc:sldMk cId="559756094" sldId="260"/>
            <ac:spMk id="18" creationId="{0413E97B-4613-B5E6-EDC9-A7BAEF61A5E9}"/>
          </ac:spMkLst>
        </pc:spChg>
        <pc:picChg chg="add mod">
          <ac:chgData name="Moritz Schmidt" userId="cbe05688-6f55-4a18-9543-5870931135aa" providerId="ADAL" clId="{58AC2A36-C2C9-4EE9-963B-B0972F9D5969}" dt="2024-03-10T19:45:25.210" v="257"/>
          <ac:picMkLst>
            <pc:docMk/>
            <pc:sldMk cId="559756094" sldId="260"/>
            <ac:picMk id="7" creationId="{16749297-47F8-DD53-5B38-A9CBE62341E1}"/>
          </ac:picMkLst>
        </pc:picChg>
        <pc:picChg chg="add mod">
          <ac:chgData name="Moritz Schmidt" userId="cbe05688-6f55-4a18-9543-5870931135aa" providerId="ADAL" clId="{58AC2A36-C2C9-4EE9-963B-B0972F9D5969}" dt="2024-03-18T20:45:53.844" v="1682" actId="1076"/>
          <ac:picMkLst>
            <pc:docMk/>
            <pc:sldMk cId="559756094" sldId="260"/>
            <ac:picMk id="1026" creationId="{4710DBDD-CC47-768A-4581-48198D74A677}"/>
          </ac:picMkLst>
        </pc:picChg>
        <pc:cxnChg chg="add mod">
          <ac:chgData name="Moritz Schmidt" userId="cbe05688-6f55-4a18-9543-5870931135aa" providerId="ADAL" clId="{58AC2A36-C2C9-4EE9-963B-B0972F9D5969}" dt="2024-03-18T20:44:06.331" v="1548" actId="14100"/>
          <ac:cxnSpMkLst>
            <pc:docMk/>
            <pc:sldMk cId="559756094" sldId="260"/>
            <ac:cxnSpMk id="10" creationId="{C326DCB6-FAAF-8657-F03D-ED7E310F9D4F}"/>
          </ac:cxnSpMkLst>
        </pc:cxnChg>
        <pc:cxnChg chg="add mod">
          <ac:chgData name="Moritz Schmidt" userId="cbe05688-6f55-4a18-9543-5870931135aa" providerId="ADAL" clId="{58AC2A36-C2C9-4EE9-963B-B0972F9D5969}" dt="2024-03-18T20:45:30.339" v="1624" actId="555"/>
          <ac:cxnSpMkLst>
            <pc:docMk/>
            <pc:sldMk cId="559756094" sldId="260"/>
            <ac:cxnSpMk id="16" creationId="{B1761762-E7A0-15A4-A88B-3C30C433BF1C}"/>
          </ac:cxnSpMkLst>
        </pc:cxnChg>
        <pc:cxnChg chg="add del mod">
          <ac:chgData name="Moritz Schmidt" userId="cbe05688-6f55-4a18-9543-5870931135aa" providerId="ADAL" clId="{58AC2A36-C2C9-4EE9-963B-B0972F9D5969}" dt="2024-03-18T20:46:13.832" v="1685" actId="478"/>
          <ac:cxnSpMkLst>
            <pc:docMk/>
            <pc:sldMk cId="559756094" sldId="260"/>
            <ac:cxnSpMk id="21" creationId="{0601EFEB-21A5-835D-1F87-7D76CB155533}"/>
          </ac:cxnSpMkLst>
        </pc:cxnChg>
        <pc:cxnChg chg="add del mod">
          <ac:chgData name="Moritz Schmidt" userId="cbe05688-6f55-4a18-9543-5870931135aa" providerId="ADAL" clId="{58AC2A36-C2C9-4EE9-963B-B0972F9D5969}" dt="2024-03-18T20:46:14.778" v="1686" actId="478"/>
          <ac:cxnSpMkLst>
            <pc:docMk/>
            <pc:sldMk cId="559756094" sldId="260"/>
            <ac:cxnSpMk id="22" creationId="{7E23CBDF-C78C-A346-A1D0-069B2CBBB6BC}"/>
          </ac:cxnSpMkLst>
        </pc:cxnChg>
        <pc:cxnChg chg="add del mod">
          <ac:chgData name="Moritz Schmidt" userId="cbe05688-6f55-4a18-9543-5870931135aa" providerId="ADAL" clId="{58AC2A36-C2C9-4EE9-963B-B0972F9D5969}" dt="2024-03-18T20:45:32.386" v="1625" actId="478"/>
          <ac:cxnSpMkLst>
            <pc:docMk/>
            <pc:sldMk cId="559756094" sldId="260"/>
            <ac:cxnSpMk id="23" creationId="{115429AA-E4D1-FC6C-41B5-7F3B9BC0D5B9}"/>
          </ac:cxnSpMkLst>
        </pc:cxnChg>
      </pc:sldChg>
      <pc:sldChg chg="addSp modSp del mod">
        <pc:chgData name="Moritz Schmidt" userId="cbe05688-6f55-4a18-9543-5870931135aa" providerId="ADAL" clId="{58AC2A36-C2C9-4EE9-963B-B0972F9D5969}" dt="2024-03-28T00:20:21.723" v="7217" actId="47"/>
        <pc:sldMkLst>
          <pc:docMk/>
          <pc:sldMk cId="1093572691" sldId="261"/>
        </pc:sldMkLst>
        <pc:spChg chg="mod">
          <ac:chgData name="Moritz Schmidt" userId="cbe05688-6f55-4a18-9543-5870931135aa" providerId="ADAL" clId="{58AC2A36-C2C9-4EE9-963B-B0972F9D5969}" dt="2024-03-26T00:15:52.783" v="5936" actId="20577"/>
          <ac:spMkLst>
            <pc:docMk/>
            <pc:sldMk cId="1093572691" sldId="261"/>
            <ac:spMk id="3" creationId="{DB81E731-CDF6-E401-76B6-718794CF5778}"/>
          </ac:spMkLst>
        </pc:spChg>
        <pc:picChg chg="add mod">
          <ac:chgData name="Moritz Schmidt" userId="cbe05688-6f55-4a18-9543-5870931135aa" providerId="ADAL" clId="{58AC2A36-C2C9-4EE9-963B-B0972F9D5969}" dt="2024-03-10T19:45:26.363" v="258"/>
          <ac:picMkLst>
            <pc:docMk/>
            <pc:sldMk cId="1093572691" sldId="261"/>
            <ac:picMk id="7" creationId="{CC48B070-EC10-98FD-7BA4-3FE39E6C4B2E}"/>
          </ac:picMkLst>
        </pc:picChg>
      </pc:sldChg>
      <pc:sldChg chg="del">
        <pc:chgData name="Moritz Schmidt" userId="cbe05688-6f55-4a18-9543-5870931135aa" providerId="ADAL" clId="{58AC2A36-C2C9-4EE9-963B-B0972F9D5969}" dt="2024-03-19T22:31:33.025" v="3711" actId="47"/>
        <pc:sldMkLst>
          <pc:docMk/>
          <pc:sldMk cId="1554096969" sldId="262"/>
        </pc:sldMkLst>
      </pc:sldChg>
      <pc:sldChg chg="del">
        <pc:chgData name="Moritz Schmidt" userId="cbe05688-6f55-4a18-9543-5870931135aa" providerId="ADAL" clId="{58AC2A36-C2C9-4EE9-963B-B0972F9D5969}" dt="2024-03-19T22:31:33.025" v="3711" actId="47"/>
        <pc:sldMkLst>
          <pc:docMk/>
          <pc:sldMk cId="3694118699" sldId="263"/>
        </pc:sldMkLst>
      </pc:sldChg>
      <pc:sldChg chg="del">
        <pc:chgData name="Moritz Schmidt" userId="cbe05688-6f55-4a18-9543-5870931135aa" providerId="ADAL" clId="{58AC2A36-C2C9-4EE9-963B-B0972F9D5969}" dt="2024-03-19T22:31:33.025" v="3711" actId="47"/>
        <pc:sldMkLst>
          <pc:docMk/>
          <pc:sldMk cId="2910387194" sldId="264"/>
        </pc:sldMkLst>
      </pc:sldChg>
      <pc:sldChg chg="del">
        <pc:chgData name="Moritz Schmidt" userId="cbe05688-6f55-4a18-9543-5870931135aa" providerId="ADAL" clId="{58AC2A36-C2C9-4EE9-963B-B0972F9D5969}" dt="2024-03-19T22:31:34.807" v="3712" actId="47"/>
        <pc:sldMkLst>
          <pc:docMk/>
          <pc:sldMk cId="83449699" sldId="265"/>
        </pc:sldMkLst>
      </pc:sldChg>
      <pc:sldChg chg="del">
        <pc:chgData name="Moritz Schmidt" userId="cbe05688-6f55-4a18-9543-5870931135aa" providerId="ADAL" clId="{58AC2A36-C2C9-4EE9-963B-B0972F9D5969}" dt="2024-03-19T22:31:34.807" v="3712" actId="47"/>
        <pc:sldMkLst>
          <pc:docMk/>
          <pc:sldMk cId="798715165" sldId="266"/>
        </pc:sldMkLst>
      </pc:sldChg>
      <pc:sldChg chg="addSp modSp add del mod">
        <pc:chgData name="Moritz Schmidt" userId="cbe05688-6f55-4a18-9543-5870931135aa" providerId="ADAL" clId="{58AC2A36-C2C9-4EE9-963B-B0972F9D5969}" dt="2024-03-18T23:25:04.669" v="2469" actId="47"/>
        <pc:sldMkLst>
          <pc:docMk/>
          <pc:sldMk cId="4097681738" sldId="267"/>
        </pc:sldMkLst>
        <pc:spChg chg="mod">
          <ac:chgData name="Moritz Schmidt" userId="cbe05688-6f55-4a18-9543-5870931135aa" providerId="ADAL" clId="{58AC2A36-C2C9-4EE9-963B-B0972F9D5969}" dt="2024-03-14T20:16:57.055" v="1138" actId="20577"/>
          <ac:spMkLst>
            <pc:docMk/>
            <pc:sldMk cId="4097681738" sldId="267"/>
            <ac:spMk id="3" creationId="{99A1779F-1863-0F0F-5E0C-AE57B4C1D098}"/>
          </ac:spMkLst>
        </pc:spChg>
        <pc:spChg chg="add mod">
          <ac:chgData name="Moritz Schmidt" userId="cbe05688-6f55-4a18-9543-5870931135aa" providerId="ADAL" clId="{58AC2A36-C2C9-4EE9-963B-B0972F9D5969}" dt="2024-03-14T20:19:32.201" v="1275" actId="1076"/>
          <ac:spMkLst>
            <pc:docMk/>
            <pc:sldMk cId="4097681738" sldId="267"/>
            <ac:spMk id="8" creationId="{A4F1B32D-BC50-E4E6-5C2D-4172F4DCC51E}"/>
          </ac:spMkLst>
        </pc:spChg>
        <pc:spChg chg="add mod">
          <ac:chgData name="Moritz Schmidt" userId="cbe05688-6f55-4a18-9543-5870931135aa" providerId="ADAL" clId="{58AC2A36-C2C9-4EE9-963B-B0972F9D5969}" dt="2024-03-14T20:19:50.754" v="1281" actId="1076"/>
          <ac:spMkLst>
            <pc:docMk/>
            <pc:sldMk cId="4097681738" sldId="267"/>
            <ac:spMk id="9" creationId="{82D3936D-AE78-CE05-E5B7-BC8B20F43663}"/>
          </ac:spMkLst>
        </pc:spChg>
      </pc:sldChg>
      <pc:sldChg chg="modSp add del mod">
        <pc:chgData name="Moritz Schmidt" userId="cbe05688-6f55-4a18-9543-5870931135aa" providerId="ADAL" clId="{58AC2A36-C2C9-4EE9-963B-B0972F9D5969}" dt="2024-03-18T23:27:26.496" v="2643" actId="47"/>
        <pc:sldMkLst>
          <pc:docMk/>
          <pc:sldMk cId="1110886228" sldId="268"/>
        </pc:sldMkLst>
        <pc:spChg chg="mod">
          <ac:chgData name="Moritz Schmidt" userId="cbe05688-6f55-4a18-9543-5870931135aa" providerId="ADAL" clId="{58AC2A36-C2C9-4EE9-963B-B0972F9D5969}" dt="2024-03-14T20:18:01.173" v="1172" actId="20577"/>
          <ac:spMkLst>
            <pc:docMk/>
            <pc:sldMk cId="1110886228" sldId="268"/>
            <ac:spMk id="3" creationId="{99A1779F-1863-0F0F-5E0C-AE57B4C1D098}"/>
          </ac:spMkLst>
        </pc:spChg>
      </pc:sldChg>
      <pc:sldChg chg="modSp add del mod ord">
        <pc:chgData name="Moritz Schmidt" userId="cbe05688-6f55-4a18-9543-5870931135aa" providerId="ADAL" clId="{58AC2A36-C2C9-4EE9-963B-B0972F9D5969}" dt="2024-03-19T23:44:32.538" v="4200" actId="47"/>
        <pc:sldMkLst>
          <pc:docMk/>
          <pc:sldMk cId="1366210244" sldId="269"/>
        </pc:sldMkLst>
        <pc:spChg chg="mod">
          <ac:chgData name="Moritz Schmidt" userId="cbe05688-6f55-4a18-9543-5870931135aa" providerId="ADAL" clId="{58AC2A36-C2C9-4EE9-963B-B0972F9D5969}" dt="2024-03-18T19:07:09.713" v="1301" actId="20577"/>
          <ac:spMkLst>
            <pc:docMk/>
            <pc:sldMk cId="1366210244" sldId="269"/>
            <ac:spMk id="2" creationId="{A87203A9-2FD1-496B-9533-6E2C3B68DC9B}"/>
          </ac:spMkLst>
        </pc:spChg>
        <pc:spChg chg="mod">
          <ac:chgData name="Moritz Schmidt" userId="cbe05688-6f55-4a18-9543-5870931135aa" providerId="ADAL" clId="{58AC2A36-C2C9-4EE9-963B-B0972F9D5969}" dt="2024-03-18T23:27:52.907" v="2677" actId="20577"/>
          <ac:spMkLst>
            <pc:docMk/>
            <pc:sldMk cId="1366210244" sldId="269"/>
            <ac:spMk id="3" creationId="{99A1779F-1863-0F0F-5E0C-AE57B4C1D098}"/>
          </ac:spMkLst>
        </pc:spChg>
      </pc:sldChg>
      <pc:sldChg chg="addSp delSp modSp add del mod modAnim replTag delTag">
        <pc:chgData name="Moritz Schmidt" userId="cbe05688-6f55-4a18-9543-5870931135aa" providerId="ADAL" clId="{58AC2A36-C2C9-4EE9-963B-B0972F9D5969}" dt="2024-04-07T20:53:11.627" v="13808"/>
        <pc:sldMkLst>
          <pc:docMk/>
          <pc:sldMk cId="3300571162" sldId="270"/>
        </pc:sldMkLst>
        <pc:spChg chg="replST delST">
          <ac:chgData name="Moritz Schmidt" userId="cbe05688-6f55-4a18-9543-5870931135aa" providerId="ADAL" clId="{58AC2A36-C2C9-4EE9-963B-B0972F9D5969}" dt="2024-04-07T20:53:10.310" v="13624"/>
          <ac:spMkLst>
            <pc:docMk/>
            <pc:sldMk cId="3300571162" sldId="270"/>
            <ac:spMk id="2" creationId="{A87203A9-2FD1-496B-9533-6E2C3B68DC9B}"/>
          </ac:spMkLst>
        </pc:spChg>
        <pc:spChg chg="replST delST">
          <ac:chgData name="Moritz Schmidt" userId="cbe05688-6f55-4a18-9543-5870931135aa" providerId="ADAL" clId="{58AC2A36-C2C9-4EE9-963B-B0972F9D5969}" dt="2024-04-07T20:53:10.310" v="13623"/>
          <ac:spMkLst>
            <pc:docMk/>
            <pc:sldMk cId="3300571162" sldId="270"/>
            <ac:spMk id="3" creationId="{99A1779F-1863-0F0F-5E0C-AE57B4C1D098}"/>
          </ac:spMkLst>
        </pc:spChg>
        <pc:spChg chg="mod replST delST">
          <ac:chgData name="Moritz Schmidt" userId="cbe05688-6f55-4a18-9543-5870931135aa" providerId="ADAL" clId="{58AC2A36-C2C9-4EE9-963B-B0972F9D5969}" dt="2024-04-07T20:53:11.382" v="13764" actId="20577"/>
          <ac:spMkLst>
            <pc:docMk/>
            <pc:sldMk cId="3300571162" sldId="270"/>
            <ac:spMk id="4" creationId="{63D7719E-CC04-D990-C774-35CD3774151A}"/>
          </ac:spMkLst>
        </pc:spChg>
        <pc:spChg chg="del">
          <ac:chgData name="Moritz Schmidt" userId="cbe05688-6f55-4a18-9543-5870931135aa" providerId="ADAL" clId="{58AC2A36-C2C9-4EE9-963B-B0972F9D5969}" dt="2024-04-05T11:55:08.775" v="7243" actId="478"/>
          <ac:spMkLst>
            <pc:docMk/>
            <pc:sldMk cId="3300571162" sldId="270"/>
            <ac:spMk id="5" creationId="{F522F529-C440-A673-A2F8-10515D1A43A5}"/>
          </ac:spMkLst>
        </pc:spChg>
        <pc:spChg chg="mod replST delST">
          <ac:chgData name="Moritz Schmidt" userId="cbe05688-6f55-4a18-9543-5870931135aa" providerId="ADAL" clId="{58AC2A36-C2C9-4EE9-963B-B0972F9D5969}" dt="2024-04-07T20:53:11.378" v="13763" actId="20577"/>
          <ac:spMkLst>
            <pc:docMk/>
            <pc:sldMk cId="3300571162" sldId="270"/>
            <ac:spMk id="6" creationId="{531FD825-D747-EFEA-1F42-AB40EE5EA92E}"/>
          </ac:spMkLst>
        </pc:spChg>
        <pc:spChg chg="add mod replST delST">
          <ac:chgData name="Moritz Schmidt" userId="cbe05688-6f55-4a18-9543-5870931135aa" providerId="ADAL" clId="{58AC2A36-C2C9-4EE9-963B-B0972F9D5969}" dt="2024-04-07T20:53:11.377" v="13762" actId="20577"/>
          <ac:spMkLst>
            <pc:docMk/>
            <pc:sldMk cId="3300571162" sldId="270"/>
            <ac:spMk id="8" creationId="{6AA4D901-1096-8591-8F5A-442C0B354924}"/>
          </ac:spMkLst>
        </pc:spChg>
        <pc:picChg chg="replST delST">
          <ac:chgData name="Moritz Schmidt" userId="cbe05688-6f55-4a18-9543-5870931135aa" providerId="ADAL" clId="{58AC2A36-C2C9-4EE9-963B-B0972F9D5969}" dt="2024-04-07T20:53:10.309" v="13620"/>
          <ac:picMkLst>
            <pc:docMk/>
            <pc:sldMk cId="3300571162" sldId="270"/>
            <ac:picMk id="7" creationId="{16749297-47F8-DD53-5B38-A9CBE62341E1}"/>
          </ac:picMkLst>
        </pc:picChg>
      </pc:sldChg>
      <pc:sldChg chg="addSp delSp modSp add del mod ord modAnim replTag delTag modShow modNotesTx">
        <pc:chgData name="Moritz Schmidt" userId="cbe05688-6f55-4a18-9543-5870931135aa" providerId="ADAL" clId="{58AC2A36-C2C9-4EE9-963B-B0972F9D5969}" dt="2024-04-07T20:53:11.621" v="13785"/>
        <pc:sldMkLst>
          <pc:docMk/>
          <pc:sldMk cId="3914867100" sldId="271"/>
        </pc:sldMkLst>
        <pc:spChg chg="replST delST">
          <ac:chgData name="Moritz Schmidt" userId="cbe05688-6f55-4a18-9543-5870931135aa" providerId="ADAL" clId="{58AC2A36-C2C9-4EE9-963B-B0972F9D5969}" dt="2024-04-07T20:53:10.042" v="13424"/>
          <ac:spMkLst>
            <pc:docMk/>
            <pc:sldMk cId="3914867100" sldId="271"/>
            <ac:spMk id="2" creationId="{A87203A9-2FD1-496B-9533-6E2C3B68DC9B}"/>
          </ac:spMkLst>
        </pc:spChg>
        <pc:spChg chg="mod replST delST">
          <ac:chgData name="Moritz Schmidt" userId="cbe05688-6f55-4a18-9543-5870931135aa" providerId="ADAL" clId="{58AC2A36-C2C9-4EE9-963B-B0972F9D5969}" dt="2024-04-07T20:53:10.042" v="13423"/>
          <ac:spMkLst>
            <pc:docMk/>
            <pc:sldMk cId="3914867100" sldId="271"/>
            <ac:spMk id="3" creationId="{99A1779F-1863-0F0F-5E0C-AE57B4C1D098}"/>
          </ac:spMkLst>
        </pc:spChg>
        <pc:spChg chg="mod replST delST">
          <ac:chgData name="Moritz Schmidt" userId="cbe05688-6f55-4a18-9543-5870931135aa" providerId="ADAL" clId="{58AC2A36-C2C9-4EE9-963B-B0972F9D5969}" dt="2024-04-07T20:53:10.485" v="13696" actId="20577"/>
          <ac:spMkLst>
            <pc:docMk/>
            <pc:sldMk cId="3914867100" sldId="271"/>
            <ac:spMk id="4" creationId="{63D7719E-CC04-D990-C774-35CD3774151A}"/>
          </ac:spMkLst>
        </pc:spChg>
        <pc:spChg chg="del">
          <ac:chgData name="Moritz Schmidt" userId="cbe05688-6f55-4a18-9543-5870931135aa" providerId="ADAL" clId="{58AC2A36-C2C9-4EE9-963B-B0972F9D5969}" dt="2024-04-05T11:54:54.531" v="7235" actId="478"/>
          <ac:spMkLst>
            <pc:docMk/>
            <pc:sldMk cId="3914867100" sldId="271"/>
            <ac:spMk id="5" creationId="{F522F529-C440-A673-A2F8-10515D1A43A5}"/>
          </ac:spMkLst>
        </pc:spChg>
        <pc:spChg chg="mod replST delST">
          <ac:chgData name="Moritz Schmidt" userId="cbe05688-6f55-4a18-9543-5870931135aa" providerId="ADAL" clId="{58AC2A36-C2C9-4EE9-963B-B0972F9D5969}" dt="2024-04-07T20:53:10.481" v="13695" actId="20577"/>
          <ac:spMkLst>
            <pc:docMk/>
            <pc:sldMk cId="3914867100" sldId="271"/>
            <ac:spMk id="6" creationId="{531FD825-D747-EFEA-1F42-AB40EE5EA92E}"/>
          </ac:spMkLst>
        </pc:spChg>
        <pc:spChg chg="replST delST">
          <ac:chgData name="Moritz Schmidt" userId="cbe05688-6f55-4a18-9543-5870931135aa" providerId="ADAL" clId="{58AC2A36-C2C9-4EE9-963B-B0972F9D5969}" dt="2024-04-07T20:53:10.041" v="13418"/>
          <ac:spMkLst>
            <pc:docMk/>
            <pc:sldMk cId="3914867100" sldId="271"/>
            <ac:spMk id="8" creationId="{2F7E2D28-7B12-EC86-CEDD-18EA8E52C3A8}"/>
          </ac:spMkLst>
        </pc:spChg>
        <pc:spChg chg="add mod replST delST">
          <ac:chgData name="Moritz Schmidt" userId="cbe05688-6f55-4a18-9543-5870931135aa" providerId="ADAL" clId="{58AC2A36-C2C9-4EE9-963B-B0972F9D5969}" dt="2024-04-07T20:53:10.478" v="13694" actId="20577"/>
          <ac:spMkLst>
            <pc:docMk/>
            <pc:sldMk cId="3914867100" sldId="271"/>
            <ac:spMk id="9" creationId="{B80576AE-527C-5CE8-4682-75DD178788CA}"/>
          </ac:spMkLst>
        </pc:spChg>
        <pc:spChg chg="mod replST delST">
          <ac:chgData name="Moritz Schmidt" userId="cbe05688-6f55-4a18-9543-5870931135aa" providerId="ADAL" clId="{58AC2A36-C2C9-4EE9-963B-B0972F9D5969}" dt="2024-04-07T20:53:10.040" v="13415"/>
          <ac:spMkLst>
            <pc:docMk/>
            <pc:sldMk cId="3914867100" sldId="271"/>
            <ac:spMk id="17" creationId="{F8194FED-DF0D-2AEF-C0C4-C6EC79AFD7FB}"/>
          </ac:spMkLst>
        </pc:spChg>
        <pc:spChg chg="del">
          <ac:chgData name="Moritz Schmidt" userId="cbe05688-6f55-4a18-9543-5870931135aa" providerId="ADAL" clId="{58AC2A36-C2C9-4EE9-963B-B0972F9D5969}" dt="2024-03-18T21:47:30.278" v="2013" actId="478"/>
          <ac:spMkLst>
            <pc:docMk/>
            <pc:sldMk cId="3914867100" sldId="271"/>
            <ac:spMk id="18" creationId="{0413E97B-4613-B5E6-EDC9-A7BAEF61A5E9}"/>
          </ac:spMkLst>
        </pc:spChg>
        <pc:picChg chg="replST delST">
          <ac:chgData name="Moritz Schmidt" userId="cbe05688-6f55-4a18-9543-5870931135aa" providerId="ADAL" clId="{58AC2A36-C2C9-4EE9-963B-B0972F9D5969}" dt="2024-04-07T20:53:10.041" v="13420"/>
          <ac:picMkLst>
            <pc:docMk/>
            <pc:sldMk cId="3914867100" sldId="271"/>
            <ac:picMk id="7" creationId="{16749297-47F8-DD53-5B38-A9CBE62341E1}"/>
          </ac:picMkLst>
        </pc:picChg>
        <pc:picChg chg="replST delST">
          <ac:chgData name="Moritz Schmidt" userId="cbe05688-6f55-4a18-9543-5870931135aa" providerId="ADAL" clId="{58AC2A36-C2C9-4EE9-963B-B0972F9D5969}" dt="2024-04-07T20:53:10.041" v="13419"/>
          <ac:picMkLst>
            <pc:docMk/>
            <pc:sldMk cId="3914867100" sldId="271"/>
            <ac:picMk id="1026" creationId="{4710DBDD-CC47-768A-4581-48198D74A677}"/>
          </ac:picMkLst>
        </pc:picChg>
        <pc:cxnChg chg="replST delST">
          <ac:chgData name="Moritz Schmidt" userId="cbe05688-6f55-4a18-9543-5870931135aa" providerId="ADAL" clId="{58AC2A36-C2C9-4EE9-963B-B0972F9D5969}" dt="2024-04-07T20:53:10.040" v="13417"/>
          <ac:cxnSpMkLst>
            <pc:docMk/>
            <pc:sldMk cId="3914867100" sldId="271"/>
            <ac:cxnSpMk id="10" creationId="{C326DCB6-FAAF-8657-F03D-ED7E310F9D4F}"/>
          </ac:cxnSpMkLst>
        </pc:cxnChg>
        <pc:cxnChg chg="replST delST">
          <ac:chgData name="Moritz Schmidt" userId="cbe05688-6f55-4a18-9543-5870931135aa" providerId="ADAL" clId="{58AC2A36-C2C9-4EE9-963B-B0972F9D5969}" dt="2024-04-07T20:53:10.040" v="13416"/>
          <ac:cxnSpMkLst>
            <pc:docMk/>
            <pc:sldMk cId="3914867100" sldId="271"/>
            <ac:cxnSpMk id="16" creationId="{B1761762-E7A0-15A4-A88B-3C30C433BF1C}"/>
          </ac:cxnSpMkLst>
        </pc:cxnChg>
        <pc:cxnChg chg="del">
          <ac:chgData name="Moritz Schmidt" userId="cbe05688-6f55-4a18-9543-5870931135aa" providerId="ADAL" clId="{58AC2A36-C2C9-4EE9-963B-B0972F9D5969}" dt="2024-03-18T20:48:05.379" v="1780" actId="478"/>
          <ac:cxnSpMkLst>
            <pc:docMk/>
            <pc:sldMk cId="3914867100" sldId="271"/>
            <ac:cxnSpMk id="21" creationId="{0601EFEB-21A5-835D-1F87-7D76CB155533}"/>
          </ac:cxnSpMkLst>
        </pc:cxnChg>
        <pc:cxnChg chg="del">
          <ac:chgData name="Moritz Schmidt" userId="cbe05688-6f55-4a18-9543-5870931135aa" providerId="ADAL" clId="{58AC2A36-C2C9-4EE9-963B-B0972F9D5969}" dt="2024-03-18T20:48:06.188" v="1781" actId="478"/>
          <ac:cxnSpMkLst>
            <pc:docMk/>
            <pc:sldMk cId="3914867100" sldId="271"/>
            <ac:cxnSpMk id="22" creationId="{7E23CBDF-C78C-A346-A1D0-069B2CBBB6BC}"/>
          </ac:cxnSpMkLst>
        </pc:cxnChg>
      </pc:sldChg>
      <pc:sldChg chg="addSp delSp modSp add del mod ord modAnim replTag delTag modShow modNotesTx">
        <pc:chgData name="Moritz Schmidt" userId="cbe05688-6f55-4a18-9543-5870931135aa" providerId="ADAL" clId="{58AC2A36-C2C9-4EE9-963B-B0972F9D5969}" dt="2024-04-07T20:53:11.621" v="13784"/>
        <pc:sldMkLst>
          <pc:docMk/>
          <pc:sldMk cId="1283796405" sldId="272"/>
        </pc:sldMkLst>
        <pc:spChg chg="replST delST">
          <ac:chgData name="Moritz Schmidt" userId="cbe05688-6f55-4a18-9543-5870931135aa" providerId="ADAL" clId="{58AC2A36-C2C9-4EE9-963B-B0972F9D5969}" dt="2024-04-07T20:53:10.021" v="13406"/>
          <ac:spMkLst>
            <pc:docMk/>
            <pc:sldMk cId="1283796405" sldId="272"/>
            <ac:spMk id="2" creationId="{A87203A9-2FD1-496B-9533-6E2C3B68DC9B}"/>
          </ac:spMkLst>
        </pc:spChg>
        <pc:spChg chg="mod replST delST">
          <ac:chgData name="Moritz Schmidt" userId="cbe05688-6f55-4a18-9543-5870931135aa" providerId="ADAL" clId="{58AC2A36-C2C9-4EE9-963B-B0972F9D5969}" dt="2024-04-07T20:53:10.020" v="13405"/>
          <ac:spMkLst>
            <pc:docMk/>
            <pc:sldMk cId="1283796405" sldId="272"/>
            <ac:spMk id="3" creationId="{99A1779F-1863-0F0F-5E0C-AE57B4C1D098}"/>
          </ac:spMkLst>
        </pc:spChg>
        <pc:spChg chg="mod replST delST">
          <ac:chgData name="Moritz Schmidt" userId="cbe05688-6f55-4a18-9543-5870931135aa" providerId="ADAL" clId="{58AC2A36-C2C9-4EE9-963B-B0972F9D5969}" dt="2024-04-07T20:53:10.443" v="13693" actId="20577"/>
          <ac:spMkLst>
            <pc:docMk/>
            <pc:sldMk cId="1283796405" sldId="272"/>
            <ac:spMk id="4" creationId="{63D7719E-CC04-D990-C774-35CD3774151A}"/>
          </ac:spMkLst>
        </pc:spChg>
        <pc:spChg chg="del">
          <ac:chgData name="Moritz Schmidt" userId="cbe05688-6f55-4a18-9543-5870931135aa" providerId="ADAL" clId="{58AC2A36-C2C9-4EE9-963B-B0972F9D5969}" dt="2024-04-05T11:54:59.074" v="7237" actId="478"/>
          <ac:spMkLst>
            <pc:docMk/>
            <pc:sldMk cId="1283796405" sldId="272"/>
            <ac:spMk id="5" creationId="{F522F529-C440-A673-A2F8-10515D1A43A5}"/>
          </ac:spMkLst>
        </pc:spChg>
        <pc:spChg chg="mod replST delST">
          <ac:chgData name="Moritz Schmidt" userId="cbe05688-6f55-4a18-9543-5870931135aa" providerId="ADAL" clId="{58AC2A36-C2C9-4EE9-963B-B0972F9D5969}" dt="2024-04-07T20:53:10.438" v="13692" actId="20577"/>
          <ac:spMkLst>
            <pc:docMk/>
            <pc:sldMk cId="1283796405" sldId="272"/>
            <ac:spMk id="6" creationId="{531FD825-D747-EFEA-1F42-AB40EE5EA92E}"/>
          </ac:spMkLst>
        </pc:spChg>
        <pc:spChg chg="del">
          <ac:chgData name="Moritz Schmidt" userId="cbe05688-6f55-4a18-9543-5870931135aa" providerId="ADAL" clId="{58AC2A36-C2C9-4EE9-963B-B0972F9D5969}" dt="2024-03-18T21:25:19.762" v="1795" actId="478"/>
          <ac:spMkLst>
            <pc:docMk/>
            <pc:sldMk cId="1283796405" sldId="272"/>
            <ac:spMk id="8" creationId="{2F7E2D28-7B12-EC86-CEDD-18EA8E52C3A8}"/>
          </ac:spMkLst>
        </pc:spChg>
        <pc:spChg chg="add mod replST delST">
          <ac:chgData name="Moritz Schmidt" userId="cbe05688-6f55-4a18-9543-5870931135aa" providerId="ADAL" clId="{58AC2A36-C2C9-4EE9-963B-B0972F9D5969}" dt="2024-04-07T20:53:10.436" v="13691" actId="20577"/>
          <ac:spMkLst>
            <pc:docMk/>
            <pc:sldMk cId="1283796405" sldId="272"/>
            <ac:spMk id="8" creationId="{F26814F8-DBC4-6D5A-7F5E-EF0A4BE67466}"/>
          </ac:spMkLst>
        </pc:spChg>
        <pc:spChg chg="add mod replST delST">
          <ac:chgData name="Moritz Schmidt" userId="cbe05688-6f55-4a18-9543-5870931135aa" providerId="ADAL" clId="{58AC2A36-C2C9-4EE9-963B-B0972F9D5969}" dt="2024-04-07T20:53:10.018" v="13397"/>
          <ac:spMkLst>
            <pc:docMk/>
            <pc:sldMk cId="1283796405" sldId="272"/>
            <ac:spMk id="9" creationId="{3BC5BB17-5A7D-F008-AF24-1D12E5747699}"/>
          </ac:spMkLst>
        </pc:spChg>
        <pc:spChg chg="add mod">
          <ac:chgData name="Moritz Schmidt" userId="cbe05688-6f55-4a18-9543-5870931135aa" providerId="ADAL" clId="{58AC2A36-C2C9-4EE9-963B-B0972F9D5969}" dt="2024-03-18T21:26:40.818" v="1833"/>
          <ac:spMkLst>
            <pc:docMk/>
            <pc:sldMk cId="1283796405" sldId="272"/>
            <ac:spMk id="11" creationId="{23422EC7-80BA-33A1-2566-17B551140757}"/>
          </ac:spMkLst>
        </pc:spChg>
        <pc:spChg chg="add mod replST delST">
          <ac:chgData name="Moritz Schmidt" userId="cbe05688-6f55-4a18-9543-5870931135aa" providerId="ADAL" clId="{58AC2A36-C2C9-4EE9-963B-B0972F9D5969}" dt="2024-04-07T20:53:10.018" v="13395"/>
          <ac:spMkLst>
            <pc:docMk/>
            <pc:sldMk cId="1283796405" sldId="272"/>
            <ac:spMk id="13" creationId="{04FEBE27-69CE-D4D3-27C9-ADB3E49182CB}"/>
          </ac:spMkLst>
        </pc:spChg>
        <pc:spChg chg="mod replST delST">
          <ac:chgData name="Moritz Schmidt" userId="cbe05688-6f55-4a18-9543-5870931135aa" providerId="ADAL" clId="{58AC2A36-C2C9-4EE9-963B-B0972F9D5969}" dt="2024-04-07T20:53:10.019" v="13399"/>
          <ac:spMkLst>
            <pc:docMk/>
            <pc:sldMk cId="1283796405" sldId="272"/>
            <ac:spMk id="17" creationId="{F8194FED-DF0D-2AEF-C0C4-C6EC79AFD7FB}"/>
          </ac:spMkLst>
        </pc:spChg>
        <pc:spChg chg="del">
          <ac:chgData name="Moritz Schmidt" userId="cbe05688-6f55-4a18-9543-5870931135aa" providerId="ADAL" clId="{58AC2A36-C2C9-4EE9-963B-B0972F9D5969}" dt="2024-03-18T21:48:15.747" v="2016" actId="478"/>
          <ac:spMkLst>
            <pc:docMk/>
            <pc:sldMk cId="1283796405" sldId="272"/>
            <ac:spMk id="18" creationId="{0413E97B-4613-B5E6-EDC9-A7BAEF61A5E9}"/>
          </ac:spMkLst>
        </pc:spChg>
        <pc:picChg chg="replST delST">
          <ac:chgData name="Moritz Schmidt" userId="cbe05688-6f55-4a18-9543-5870931135aa" providerId="ADAL" clId="{58AC2A36-C2C9-4EE9-963B-B0972F9D5969}" dt="2024-04-07T20:53:10.020" v="13402"/>
          <ac:picMkLst>
            <pc:docMk/>
            <pc:sldMk cId="1283796405" sldId="272"/>
            <ac:picMk id="7" creationId="{16749297-47F8-DD53-5B38-A9CBE62341E1}"/>
          </ac:picMkLst>
        </pc:picChg>
        <pc:picChg chg="add mod replST delST">
          <ac:chgData name="Moritz Schmidt" userId="cbe05688-6f55-4a18-9543-5870931135aa" providerId="ADAL" clId="{58AC2A36-C2C9-4EE9-963B-B0972F9D5969}" dt="2024-04-07T20:53:10.018" v="13396"/>
          <ac:picMkLst>
            <pc:docMk/>
            <pc:sldMk cId="1283796405" sldId="272"/>
            <ac:picMk id="12" creationId="{2096F2CC-3AF8-2613-96E7-351021A40005}"/>
          </ac:picMkLst>
        </pc:picChg>
        <pc:picChg chg="del">
          <ac:chgData name="Moritz Schmidt" userId="cbe05688-6f55-4a18-9543-5870931135aa" providerId="ADAL" clId="{58AC2A36-C2C9-4EE9-963B-B0972F9D5969}" dt="2024-03-18T21:25:16.887" v="1794" actId="478"/>
          <ac:picMkLst>
            <pc:docMk/>
            <pc:sldMk cId="1283796405" sldId="272"/>
            <ac:picMk id="1026" creationId="{4710DBDD-CC47-768A-4581-48198D74A677}"/>
          </ac:picMkLst>
        </pc:picChg>
        <pc:picChg chg="add del mod">
          <ac:chgData name="Moritz Schmidt" userId="cbe05688-6f55-4a18-9543-5870931135aa" providerId="ADAL" clId="{58AC2A36-C2C9-4EE9-963B-B0972F9D5969}" dt="2024-03-18T21:32:44.027" v="1989" actId="478"/>
          <ac:picMkLst>
            <pc:docMk/>
            <pc:sldMk cId="1283796405" sldId="272"/>
            <ac:picMk id="3074" creationId="{21255487-251F-3C82-1C94-A4E824F93728}"/>
          </ac:picMkLst>
        </pc:picChg>
        <pc:cxnChg chg="replST delST">
          <ac:chgData name="Moritz Schmidt" userId="cbe05688-6f55-4a18-9543-5870931135aa" providerId="ADAL" clId="{58AC2A36-C2C9-4EE9-963B-B0972F9D5969}" dt="2024-04-07T20:53:10.019" v="13401"/>
          <ac:cxnSpMkLst>
            <pc:docMk/>
            <pc:sldMk cId="1283796405" sldId="272"/>
            <ac:cxnSpMk id="10" creationId="{C326DCB6-FAAF-8657-F03D-ED7E310F9D4F}"/>
          </ac:cxnSpMkLst>
        </pc:cxnChg>
        <pc:cxnChg chg="replST delST">
          <ac:chgData name="Moritz Schmidt" userId="cbe05688-6f55-4a18-9543-5870931135aa" providerId="ADAL" clId="{58AC2A36-C2C9-4EE9-963B-B0972F9D5969}" dt="2024-04-07T20:53:10.019" v="13400"/>
          <ac:cxnSpMkLst>
            <pc:docMk/>
            <pc:sldMk cId="1283796405" sldId="272"/>
            <ac:cxnSpMk id="16" creationId="{B1761762-E7A0-15A4-A88B-3C30C433BF1C}"/>
          </ac:cxnSpMkLst>
        </pc:cxnChg>
        <pc:cxnChg chg="replST delST">
          <ac:chgData name="Moritz Schmidt" userId="cbe05688-6f55-4a18-9543-5870931135aa" providerId="ADAL" clId="{58AC2A36-C2C9-4EE9-963B-B0972F9D5969}" dt="2024-04-07T20:53:10.019" v="13398"/>
          <ac:cxnSpMkLst>
            <pc:docMk/>
            <pc:sldMk cId="1283796405" sldId="272"/>
            <ac:cxnSpMk id="21" creationId="{0601EFEB-21A5-835D-1F87-7D76CB155533}"/>
          </ac:cxnSpMkLst>
        </pc:cxnChg>
        <pc:cxnChg chg="del">
          <ac:chgData name="Moritz Schmidt" userId="cbe05688-6f55-4a18-9543-5870931135aa" providerId="ADAL" clId="{58AC2A36-C2C9-4EE9-963B-B0972F9D5969}" dt="2024-03-18T21:46:58.910" v="1999" actId="478"/>
          <ac:cxnSpMkLst>
            <pc:docMk/>
            <pc:sldMk cId="1283796405" sldId="272"/>
            <ac:cxnSpMk id="22" creationId="{7E23CBDF-C78C-A346-A1D0-069B2CBBB6BC}"/>
          </ac:cxnSpMkLst>
        </pc:cxnChg>
      </pc:sldChg>
      <pc:sldChg chg="addSp delSp modSp add mod ord modAnim replTag delTag modShow modNotesTx">
        <pc:chgData name="Moritz Schmidt" userId="cbe05688-6f55-4a18-9543-5870931135aa" providerId="ADAL" clId="{58AC2A36-C2C9-4EE9-963B-B0972F9D5969}" dt="2024-04-07T20:53:11.621" v="13783"/>
        <pc:sldMkLst>
          <pc:docMk/>
          <pc:sldMk cId="2984805797" sldId="273"/>
        </pc:sldMkLst>
        <pc:spChg chg="mod">
          <ac:chgData name="Moritz Schmidt" userId="cbe05688-6f55-4a18-9543-5870931135aa" providerId="ADAL" clId="{58AC2A36-C2C9-4EE9-963B-B0972F9D5969}" dt="2024-03-25T17:08:59.803" v="5641" actId="20577"/>
          <ac:spMkLst>
            <pc:docMk/>
            <pc:sldMk cId="2984805797" sldId="273"/>
            <ac:spMk id="3" creationId="{99A1779F-1863-0F0F-5E0C-AE57B4C1D098}"/>
          </ac:spMkLst>
        </pc:spChg>
        <pc:spChg chg="mod">
          <ac:chgData name="Moritz Schmidt" userId="cbe05688-6f55-4a18-9543-5870931135aa" providerId="ADAL" clId="{58AC2A36-C2C9-4EE9-963B-B0972F9D5969}" dt="2024-04-07T20:53:10.402" v="13690" actId="20577"/>
          <ac:spMkLst>
            <pc:docMk/>
            <pc:sldMk cId="2984805797" sldId="273"/>
            <ac:spMk id="4" creationId="{63D7719E-CC04-D990-C774-35CD3774151A}"/>
          </ac:spMkLst>
        </pc:spChg>
        <pc:spChg chg="del">
          <ac:chgData name="Moritz Schmidt" userId="cbe05688-6f55-4a18-9543-5870931135aa" providerId="ADAL" clId="{58AC2A36-C2C9-4EE9-963B-B0972F9D5969}" dt="2024-04-05T11:55:02.298" v="7239" actId="478"/>
          <ac:spMkLst>
            <pc:docMk/>
            <pc:sldMk cId="2984805797" sldId="273"/>
            <ac:spMk id="5" creationId="{F522F529-C440-A673-A2F8-10515D1A43A5}"/>
          </ac:spMkLst>
        </pc:spChg>
        <pc:spChg chg="mod">
          <ac:chgData name="Moritz Schmidt" userId="cbe05688-6f55-4a18-9543-5870931135aa" providerId="ADAL" clId="{58AC2A36-C2C9-4EE9-963B-B0972F9D5969}" dt="2024-04-07T20:53:10.397" v="13689" actId="20577"/>
          <ac:spMkLst>
            <pc:docMk/>
            <pc:sldMk cId="2984805797" sldId="273"/>
            <ac:spMk id="6" creationId="{531FD825-D747-EFEA-1F42-AB40EE5EA92E}"/>
          </ac:spMkLst>
        </pc:spChg>
        <pc:spChg chg="add mod">
          <ac:chgData name="Moritz Schmidt" userId="cbe05688-6f55-4a18-9543-5870931135aa" providerId="ADAL" clId="{58AC2A36-C2C9-4EE9-963B-B0972F9D5969}" dt="2024-03-18T22:32:03.967" v="2404" actId="1076"/>
          <ac:spMkLst>
            <pc:docMk/>
            <pc:sldMk cId="2984805797" sldId="273"/>
            <ac:spMk id="8" creationId="{56FB26C2-47C2-0F64-DCC9-A9F1E6F66183}"/>
          </ac:spMkLst>
        </pc:spChg>
        <pc:spChg chg="mod">
          <ac:chgData name="Moritz Schmidt" userId="cbe05688-6f55-4a18-9543-5870931135aa" providerId="ADAL" clId="{58AC2A36-C2C9-4EE9-963B-B0972F9D5969}" dt="2024-03-18T21:47:11.950" v="2005" actId="20577"/>
          <ac:spMkLst>
            <pc:docMk/>
            <pc:sldMk cId="2984805797" sldId="273"/>
            <ac:spMk id="9" creationId="{3BC5BB17-5A7D-F008-AF24-1D12E5747699}"/>
          </ac:spMkLst>
        </pc:spChg>
        <pc:spChg chg="add mod">
          <ac:chgData name="Moritz Schmidt" userId="cbe05688-6f55-4a18-9543-5870931135aa" providerId="ADAL" clId="{58AC2A36-C2C9-4EE9-963B-B0972F9D5969}" dt="2024-04-07T20:53:10.396" v="13688" actId="20577"/>
          <ac:spMkLst>
            <pc:docMk/>
            <pc:sldMk cId="2984805797" sldId="273"/>
            <ac:spMk id="11" creationId="{31B8DA85-DA7F-A67B-4528-400E835B0AE1}"/>
          </ac:spMkLst>
        </pc:spChg>
        <pc:spChg chg="del mod">
          <ac:chgData name="Moritz Schmidt" userId="cbe05688-6f55-4a18-9543-5870931135aa" providerId="ADAL" clId="{58AC2A36-C2C9-4EE9-963B-B0972F9D5969}" dt="2024-03-18T21:58:49.576" v="2124" actId="478"/>
          <ac:spMkLst>
            <pc:docMk/>
            <pc:sldMk cId="2984805797" sldId="273"/>
            <ac:spMk id="13" creationId="{04FEBE27-69CE-D4D3-27C9-ADB3E49182CB}"/>
          </ac:spMkLst>
        </pc:spChg>
        <pc:spChg chg="del mod">
          <ac:chgData name="Moritz Schmidt" userId="cbe05688-6f55-4a18-9543-5870931135aa" providerId="ADAL" clId="{58AC2A36-C2C9-4EE9-963B-B0972F9D5969}" dt="2024-03-18T22:19:40.276" v="2293" actId="478"/>
          <ac:spMkLst>
            <pc:docMk/>
            <pc:sldMk cId="2984805797" sldId="273"/>
            <ac:spMk id="18" creationId="{0413E97B-4613-B5E6-EDC9-A7BAEF61A5E9}"/>
          </ac:spMkLst>
        </pc:spChg>
        <pc:picChg chg="del">
          <ac:chgData name="Moritz Schmidt" userId="cbe05688-6f55-4a18-9543-5870931135aa" providerId="ADAL" clId="{58AC2A36-C2C9-4EE9-963B-B0972F9D5969}" dt="2024-03-18T21:58:47.100" v="2122" actId="478"/>
          <ac:picMkLst>
            <pc:docMk/>
            <pc:sldMk cId="2984805797" sldId="273"/>
            <ac:picMk id="12" creationId="{2096F2CC-3AF8-2613-96E7-351021A40005}"/>
          </ac:picMkLst>
        </pc:picChg>
      </pc:sldChg>
      <pc:sldChg chg="add del">
        <pc:chgData name="Moritz Schmidt" userId="cbe05688-6f55-4a18-9543-5870931135aa" providerId="ADAL" clId="{58AC2A36-C2C9-4EE9-963B-B0972F9D5969}" dt="2024-03-18T21:46:55.437" v="1997" actId="47"/>
        <pc:sldMkLst>
          <pc:docMk/>
          <pc:sldMk cId="3151279067" sldId="273"/>
        </pc:sldMkLst>
      </pc:sldChg>
      <pc:sldChg chg="addSp delSp modSp add mod replTag delTag modNotesTx">
        <pc:chgData name="Moritz Schmidt" userId="cbe05688-6f55-4a18-9543-5870931135aa" providerId="ADAL" clId="{58AC2A36-C2C9-4EE9-963B-B0972F9D5969}" dt="2024-04-07T20:53:11.627" v="13809"/>
        <pc:sldMkLst>
          <pc:docMk/>
          <pc:sldMk cId="1365338563" sldId="274"/>
        </pc:sldMkLst>
        <pc:spChg chg="mod">
          <ac:chgData name="Moritz Schmidt" userId="cbe05688-6f55-4a18-9543-5870931135aa" providerId="ADAL" clId="{58AC2A36-C2C9-4EE9-963B-B0972F9D5969}" dt="2024-04-05T22:06:11.507" v="7767" actId="20577"/>
          <ac:spMkLst>
            <pc:docMk/>
            <pc:sldMk cId="1365338563" sldId="274"/>
            <ac:spMk id="2" creationId="{A87203A9-2FD1-496B-9533-6E2C3B68DC9B}"/>
          </ac:spMkLst>
        </pc:spChg>
        <pc:spChg chg="add mod">
          <ac:chgData name="Moritz Schmidt" userId="cbe05688-6f55-4a18-9543-5870931135aa" providerId="ADAL" clId="{58AC2A36-C2C9-4EE9-963B-B0972F9D5969}" dt="2024-04-07T20:53:11.416" v="13765" actId="20577"/>
          <ac:spMkLst>
            <pc:docMk/>
            <pc:sldMk cId="1365338563" sldId="274"/>
            <ac:spMk id="3" creationId="{58334B9D-CF67-7678-1DDA-AA3B01D69A20}"/>
          </ac:spMkLst>
        </pc:spChg>
        <pc:spChg chg="del">
          <ac:chgData name="Moritz Schmidt" userId="cbe05688-6f55-4a18-9543-5870931135aa" providerId="ADAL" clId="{58AC2A36-C2C9-4EE9-963B-B0972F9D5969}" dt="2024-03-18T22:19:43.701" v="2294" actId="478"/>
          <ac:spMkLst>
            <pc:docMk/>
            <pc:sldMk cId="1365338563" sldId="274"/>
            <ac:spMk id="3" creationId="{99A1779F-1863-0F0F-5E0C-AE57B4C1D098}"/>
          </ac:spMkLst>
        </pc:spChg>
        <pc:spChg chg="mod">
          <ac:chgData name="Moritz Schmidt" userId="cbe05688-6f55-4a18-9543-5870931135aa" providerId="ADAL" clId="{58AC2A36-C2C9-4EE9-963B-B0972F9D5969}" dt="2024-04-07T20:53:11.422" v="13767" actId="20577"/>
          <ac:spMkLst>
            <pc:docMk/>
            <pc:sldMk cId="1365338563" sldId="274"/>
            <ac:spMk id="4" creationId="{63D7719E-CC04-D990-C774-35CD3774151A}"/>
          </ac:spMkLst>
        </pc:spChg>
        <pc:spChg chg="del">
          <ac:chgData name="Moritz Schmidt" userId="cbe05688-6f55-4a18-9543-5870931135aa" providerId="ADAL" clId="{58AC2A36-C2C9-4EE9-963B-B0972F9D5969}" dt="2024-04-05T11:55:05.341" v="7241" actId="478"/>
          <ac:spMkLst>
            <pc:docMk/>
            <pc:sldMk cId="1365338563" sldId="274"/>
            <ac:spMk id="5" creationId="{F522F529-C440-A673-A2F8-10515D1A43A5}"/>
          </ac:spMkLst>
        </pc:spChg>
        <pc:spChg chg="mod">
          <ac:chgData name="Moritz Schmidt" userId="cbe05688-6f55-4a18-9543-5870931135aa" providerId="ADAL" clId="{58AC2A36-C2C9-4EE9-963B-B0972F9D5969}" dt="2024-04-07T20:53:11.417" v="13766" actId="20577"/>
          <ac:spMkLst>
            <pc:docMk/>
            <pc:sldMk cId="1365338563" sldId="274"/>
            <ac:spMk id="6" creationId="{531FD825-D747-EFEA-1F42-AB40EE5EA92E}"/>
          </ac:spMkLst>
        </pc:spChg>
        <pc:spChg chg="del">
          <ac:chgData name="Moritz Schmidt" userId="cbe05688-6f55-4a18-9543-5870931135aa" providerId="ADAL" clId="{58AC2A36-C2C9-4EE9-963B-B0972F9D5969}" dt="2024-04-05T21:40:20.395" v="7708" actId="478"/>
          <ac:spMkLst>
            <pc:docMk/>
            <pc:sldMk cId="1365338563" sldId="274"/>
            <ac:spMk id="8" creationId="{56FB26C2-47C2-0F64-DCC9-A9F1E6F66183}"/>
          </ac:spMkLst>
        </pc:spChg>
        <pc:spChg chg="del">
          <ac:chgData name="Moritz Schmidt" userId="cbe05688-6f55-4a18-9543-5870931135aa" providerId="ADAL" clId="{58AC2A36-C2C9-4EE9-963B-B0972F9D5969}" dt="2024-04-05T21:40:20.395" v="7708" actId="478"/>
          <ac:spMkLst>
            <pc:docMk/>
            <pc:sldMk cId="1365338563" sldId="274"/>
            <ac:spMk id="9" creationId="{3BC5BB17-5A7D-F008-AF24-1D12E5747699}"/>
          </ac:spMkLst>
        </pc:spChg>
        <pc:spChg chg="add del mod">
          <ac:chgData name="Moritz Schmidt" userId="cbe05688-6f55-4a18-9543-5870931135aa" providerId="ADAL" clId="{58AC2A36-C2C9-4EE9-963B-B0972F9D5969}" dt="2024-03-18T22:24:29.365" v="2318"/>
          <ac:spMkLst>
            <pc:docMk/>
            <pc:sldMk cId="1365338563" sldId="274"/>
            <ac:spMk id="12" creationId="{7E7F6A3E-7B57-7DE2-8C4C-C4C0C8C8EC2C}"/>
          </ac:spMkLst>
        </pc:spChg>
        <pc:spChg chg="add mod">
          <ac:chgData name="Moritz Schmidt" userId="cbe05688-6f55-4a18-9543-5870931135aa" providerId="ADAL" clId="{58AC2A36-C2C9-4EE9-963B-B0972F9D5969}" dt="2024-04-05T21:40:41.204" v="7731" actId="1076"/>
          <ac:spMkLst>
            <pc:docMk/>
            <pc:sldMk cId="1365338563" sldId="274"/>
            <ac:spMk id="13" creationId="{9725CC37-E2EE-D35F-2A1D-D5BD6A38B022}"/>
          </ac:spMkLst>
        </pc:spChg>
        <pc:spChg chg="del">
          <ac:chgData name="Moritz Schmidt" userId="cbe05688-6f55-4a18-9543-5870931135aa" providerId="ADAL" clId="{58AC2A36-C2C9-4EE9-963B-B0972F9D5969}" dt="2024-04-05T21:40:20.395" v="7708" actId="478"/>
          <ac:spMkLst>
            <pc:docMk/>
            <pc:sldMk cId="1365338563" sldId="274"/>
            <ac:spMk id="17" creationId="{F8194FED-DF0D-2AEF-C0C4-C6EC79AFD7FB}"/>
          </ac:spMkLst>
        </pc:spChg>
        <pc:spChg chg="del mod">
          <ac:chgData name="Moritz Schmidt" userId="cbe05688-6f55-4a18-9543-5870931135aa" providerId="ADAL" clId="{58AC2A36-C2C9-4EE9-963B-B0972F9D5969}" dt="2024-04-05T21:40:21.738" v="7710" actId="478"/>
          <ac:spMkLst>
            <pc:docMk/>
            <pc:sldMk cId="1365338563" sldId="274"/>
            <ac:spMk id="18" creationId="{0413E97B-4613-B5E6-EDC9-A7BAEF61A5E9}"/>
          </ac:spMkLst>
        </pc:spChg>
        <pc:spChg chg="mod topLvl">
          <ac:chgData name="Moritz Schmidt" userId="cbe05688-6f55-4a18-9543-5870931135aa" providerId="ADAL" clId="{58AC2A36-C2C9-4EE9-963B-B0972F9D5969}" dt="2024-04-05T21:40:37.972" v="7730" actId="1076"/>
          <ac:spMkLst>
            <pc:docMk/>
            <pc:sldMk cId="1365338563" sldId="274"/>
            <ac:spMk id="20" creationId="{2F7FE708-38D4-078D-D25A-60F1EE003BB1}"/>
          </ac:spMkLst>
        </pc:spChg>
        <pc:spChg chg="add mod">
          <ac:chgData name="Moritz Schmidt" userId="cbe05688-6f55-4a18-9543-5870931135aa" providerId="ADAL" clId="{58AC2A36-C2C9-4EE9-963B-B0972F9D5969}" dt="2024-04-05T21:40:36.313" v="7729" actId="1076"/>
          <ac:spMkLst>
            <pc:docMk/>
            <pc:sldMk cId="1365338563" sldId="274"/>
            <ac:spMk id="23" creationId="{174640E5-FCB5-1C58-3A80-A3327343C377}"/>
          </ac:spMkLst>
        </pc:spChg>
        <pc:spChg chg="add mod">
          <ac:chgData name="Moritz Schmidt" userId="cbe05688-6f55-4a18-9543-5870931135aa" providerId="ADAL" clId="{58AC2A36-C2C9-4EE9-963B-B0972F9D5969}" dt="2024-04-05T21:40:28.862" v="7728" actId="1036"/>
          <ac:spMkLst>
            <pc:docMk/>
            <pc:sldMk cId="1365338563" sldId="274"/>
            <ac:spMk id="25" creationId="{29EED3F4-83CD-F9BD-56A1-33C73DB9B524}"/>
          </ac:spMkLst>
        </pc:spChg>
        <pc:spChg chg="add mod">
          <ac:chgData name="Moritz Schmidt" userId="cbe05688-6f55-4a18-9543-5870931135aa" providerId="ADAL" clId="{58AC2A36-C2C9-4EE9-963B-B0972F9D5969}" dt="2024-04-05T21:40:28.862" v="7728" actId="1036"/>
          <ac:spMkLst>
            <pc:docMk/>
            <pc:sldMk cId="1365338563" sldId="274"/>
            <ac:spMk id="26" creationId="{9B0FEADB-9794-A753-E667-371F3A4078C0}"/>
          </ac:spMkLst>
        </pc:spChg>
        <pc:spChg chg="add mod">
          <ac:chgData name="Moritz Schmidt" userId="cbe05688-6f55-4a18-9543-5870931135aa" providerId="ADAL" clId="{58AC2A36-C2C9-4EE9-963B-B0972F9D5969}" dt="2024-04-07T14:28:53.633" v="9554" actId="5793"/>
          <ac:spMkLst>
            <pc:docMk/>
            <pc:sldMk cId="1365338563" sldId="274"/>
            <ac:spMk id="27" creationId="{8B761DDF-305F-D5D2-EC48-66E8A5089F7F}"/>
          </ac:spMkLst>
        </pc:spChg>
        <pc:grpChg chg="add mod">
          <ac:chgData name="Moritz Schmidt" userId="cbe05688-6f55-4a18-9543-5870931135aa" providerId="ADAL" clId="{58AC2A36-C2C9-4EE9-963B-B0972F9D5969}" dt="2024-04-05T21:40:41.204" v="7731" actId="1076"/>
          <ac:grpSpMkLst>
            <pc:docMk/>
            <pc:sldMk cId="1365338563" sldId="274"/>
            <ac:grpSpMk id="14" creationId="{81D5CDCA-FA18-9947-6529-0940FD38F9E8}"/>
          </ac:grpSpMkLst>
        </pc:grpChg>
        <pc:grpChg chg="add del mod">
          <ac:chgData name="Moritz Schmidt" userId="cbe05688-6f55-4a18-9543-5870931135aa" providerId="ADAL" clId="{58AC2A36-C2C9-4EE9-963B-B0972F9D5969}" dt="2024-03-18T22:23:57.257" v="2310" actId="165"/>
          <ac:grpSpMkLst>
            <pc:docMk/>
            <pc:sldMk cId="1365338563" sldId="274"/>
            <ac:grpSpMk id="15" creationId="{4927CA21-D637-6AC3-0162-4423C4E22C86}"/>
          </ac:grpSpMkLst>
        </pc:grpChg>
        <pc:grpChg chg="add mod">
          <ac:chgData name="Moritz Schmidt" userId="cbe05688-6f55-4a18-9543-5870931135aa" providerId="ADAL" clId="{58AC2A36-C2C9-4EE9-963B-B0972F9D5969}" dt="2024-04-05T21:40:37.972" v="7730" actId="1076"/>
          <ac:grpSpMkLst>
            <pc:docMk/>
            <pc:sldMk cId="1365338563" sldId="274"/>
            <ac:grpSpMk id="24" creationId="{CBB578BF-62D5-6BCC-1224-C09E02E6A376}"/>
          </ac:grpSpMkLst>
        </pc:grpChg>
        <pc:picChg chg="mod topLvl">
          <ac:chgData name="Moritz Schmidt" userId="cbe05688-6f55-4a18-9543-5870931135aa" providerId="ADAL" clId="{58AC2A36-C2C9-4EE9-963B-B0972F9D5969}" dt="2024-04-05T21:40:37.972" v="7730" actId="1076"/>
          <ac:picMkLst>
            <pc:docMk/>
            <pc:sldMk cId="1365338563" sldId="274"/>
            <ac:picMk id="19" creationId="{81354ADF-DFBF-65DA-AED6-69F3332FAF6B}"/>
          </ac:picMkLst>
        </pc:picChg>
        <pc:picChg chg="add mod">
          <ac:chgData name="Moritz Schmidt" userId="cbe05688-6f55-4a18-9543-5870931135aa" providerId="ADAL" clId="{58AC2A36-C2C9-4EE9-963B-B0972F9D5969}" dt="2024-04-05T21:40:41.204" v="7731" actId="1076"/>
          <ac:picMkLst>
            <pc:docMk/>
            <pc:sldMk cId="1365338563" sldId="274"/>
            <ac:picMk id="5122" creationId="{C1CB96FC-4064-D1E0-FDC9-E530AA062D29}"/>
          </ac:picMkLst>
        </pc:picChg>
        <pc:picChg chg="add mod">
          <ac:chgData name="Moritz Schmidt" userId="cbe05688-6f55-4a18-9543-5870931135aa" providerId="ADAL" clId="{58AC2A36-C2C9-4EE9-963B-B0972F9D5969}" dt="2024-04-05T21:40:36.313" v="7729" actId="1076"/>
          <ac:picMkLst>
            <pc:docMk/>
            <pc:sldMk cId="1365338563" sldId="274"/>
            <ac:picMk id="5124" creationId="{9735E71C-B7EE-90A9-DAAF-9356BB8227CB}"/>
          </ac:picMkLst>
        </pc:picChg>
        <pc:picChg chg="add mod">
          <ac:chgData name="Moritz Schmidt" userId="cbe05688-6f55-4a18-9543-5870931135aa" providerId="ADAL" clId="{58AC2A36-C2C9-4EE9-963B-B0972F9D5969}" dt="2024-04-05T21:40:28.862" v="7728" actId="1036"/>
          <ac:picMkLst>
            <pc:docMk/>
            <pc:sldMk cId="1365338563" sldId="274"/>
            <ac:picMk id="5126" creationId="{DE27A22A-E9E0-6742-A53E-5CFE669F2B9C}"/>
          </ac:picMkLst>
        </pc:picChg>
        <pc:picChg chg="add mod">
          <ac:chgData name="Moritz Schmidt" userId="cbe05688-6f55-4a18-9543-5870931135aa" providerId="ADAL" clId="{58AC2A36-C2C9-4EE9-963B-B0972F9D5969}" dt="2024-04-05T21:40:28.862" v="7728" actId="1036"/>
          <ac:picMkLst>
            <pc:docMk/>
            <pc:sldMk cId="1365338563" sldId="274"/>
            <ac:picMk id="5128" creationId="{43D2611C-5187-D138-28BD-F45C55D5BAD2}"/>
          </ac:picMkLst>
        </pc:picChg>
        <pc:picChg chg="add mod">
          <ac:chgData name="Moritz Schmidt" userId="cbe05688-6f55-4a18-9543-5870931135aa" providerId="ADAL" clId="{58AC2A36-C2C9-4EE9-963B-B0972F9D5969}" dt="2024-03-18T22:30:59.674" v="2362" actId="14100"/>
          <ac:picMkLst>
            <pc:docMk/>
            <pc:sldMk cId="1365338563" sldId="274"/>
            <ac:picMk id="5130" creationId="{1BE64BA7-8AD8-3604-423E-5D9219214C4B}"/>
          </ac:picMkLst>
        </pc:picChg>
        <pc:cxnChg chg="del">
          <ac:chgData name="Moritz Schmidt" userId="cbe05688-6f55-4a18-9543-5870931135aa" providerId="ADAL" clId="{58AC2A36-C2C9-4EE9-963B-B0972F9D5969}" dt="2024-04-05T21:40:20.395" v="7708" actId="478"/>
          <ac:cxnSpMkLst>
            <pc:docMk/>
            <pc:sldMk cId="1365338563" sldId="274"/>
            <ac:cxnSpMk id="10" creationId="{C326DCB6-FAAF-8657-F03D-ED7E310F9D4F}"/>
          </ac:cxnSpMkLst>
        </pc:cxnChg>
        <pc:cxnChg chg="del">
          <ac:chgData name="Moritz Schmidt" userId="cbe05688-6f55-4a18-9543-5870931135aa" providerId="ADAL" clId="{58AC2A36-C2C9-4EE9-963B-B0972F9D5969}" dt="2024-04-05T21:40:20.395" v="7708" actId="478"/>
          <ac:cxnSpMkLst>
            <pc:docMk/>
            <pc:sldMk cId="1365338563" sldId="274"/>
            <ac:cxnSpMk id="16" creationId="{B1761762-E7A0-15A4-A88B-3C30C433BF1C}"/>
          </ac:cxnSpMkLst>
        </pc:cxnChg>
        <pc:cxnChg chg="del">
          <ac:chgData name="Moritz Schmidt" userId="cbe05688-6f55-4a18-9543-5870931135aa" providerId="ADAL" clId="{58AC2A36-C2C9-4EE9-963B-B0972F9D5969}" dt="2024-04-05T21:40:20.395" v="7708" actId="478"/>
          <ac:cxnSpMkLst>
            <pc:docMk/>
            <pc:sldMk cId="1365338563" sldId="274"/>
            <ac:cxnSpMk id="21" creationId="{0601EFEB-21A5-835D-1F87-7D76CB155533}"/>
          </ac:cxnSpMkLst>
        </pc:cxnChg>
        <pc:cxnChg chg="del">
          <ac:chgData name="Moritz Schmidt" userId="cbe05688-6f55-4a18-9543-5870931135aa" providerId="ADAL" clId="{58AC2A36-C2C9-4EE9-963B-B0972F9D5969}" dt="2024-04-05T21:40:20.395" v="7708" actId="478"/>
          <ac:cxnSpMkLst>
            <pc:docMk/>
            <pc:sldMk cId="1365338563" sldId="274"/>
            <ac:cxnSpMk id="22" creationId="{7E23CBDF-C78C-A346-A1D0-069B2CBBB6BC}"/>
          </ac:cxnSpMkLst>
        </pc:cxnChg>
      </pc:sldChg>
      <pc:sldChg chg="addSp delSp modSp add del mod modAnim replTag delTag modNotesTx">
        <pc:chgData name="Moritz Schmidt" userId="cbe05688-6f55-4a18-9543-5870931135aa" providerId="ADAL" clId="{58AC2A36-C2C9-4EE9-963B-B0972F9D5969}" dt="2024-04-07T20:53:11.627" v="13807"/>
        <pc:sldMkLst>
          <pc:docMk/>
          <pc:sldMk cId="3181954880" sldId="275"/>
        </pc:sldMkLst>
        <pc:spChg chg="mod replST delST">
          <ac:chgData name="Moritz Schmidt" userId="cbe05688-6f55-4a18-9543-5870931135aa" providerId="ADAL" clId="{58AC2A36-C2C9-4EE9-963B-B0972F9D5969}" dt="2024-04-07T20:53:10.294" v="13612"/>
          <ac:spMkLst>
            <pc:docMk/>
            <pc:sldMk cId="3181954880" sldId="275"/>
            <ac:spMk id="2" creationId="{A87203A9-2FD1-496B-9533-6E2C3B68DC9B}"/>
          </ac:spMkLst>
        </pc:spChg>
        <pc:spChg chg="mod replST delST">
          <ac:chgData name="Moritz Schmidt" userId="cbe05688-6f55-4a18-9543-5870931135aa" providerId="ADAL" clId="{58AC2A36-C2C9-4EE9-963B-B0972F9D5969}" dt="2024-04-07T20:53:10.294" v="13611"/>
          <ac:spMkLst>
            <pc:docMk/>
            <pc:sldMk cId="3181954880" sldId="275"/>
            <ac:spMk id="3" creationId="{99A1779F-1863-0F0F-5E0C-AE57B4C1D098}"/>
          </ac:spMkLst>
        </pc:spChg>
        <pc:spChg chg="mod replST delST">
          <ac:chgData name="Moritz Schmidt" userId="cbe05688-6f55-4a18-9543-5870931135aa" providerId="ADAL" clId="{58AC2A36-C2C9-4EE9-963B-B0972F9D5969}" dt="2024-04-07T20:53:11.343" v="13761" actId="20577"/>
          <ac:spMkLst>
            <pc:docMk/>
            <pc:sldMk cId="3181954880" sldId="275"/>
            <ac:spMk id="4" creationId="{63D7719E-CC04-D990-C774-35CD3774151A}"/>
          </ac:spMkLst>
        </pc:spChg>
        <pc:spChg chg="del">
          <ac:chgData name="Moritz Schmidt" userId="cbe05688-6f55-4a18-9543-5870931135aa" providerId="ADAL" clId="{58AC2A36-C2C9-4EE9-963B-B0972F9D5969}" dt="2024-04-05T11:55:12.573" v="7245" actId="478"/>
          <ac:spMkLst>
            <pc:docMk/>
            <pc:sldMk cId="3181954880" sldId="275"/>
            <ac:spMk id="5" creationId="{F522F529-C440-A673-A2F8-10515D1A43A5}"/>
          </ac:spMkLst>
        </pc:spChg>
        <pc:spChg chg="mod replST delST">
          <ac:chgData name="Moritz Schmidt" userId="cbe05688-6f55-4a18-9543-5870931135aa" providerId="ADAL" clId="{58AC2A36-C2C9-4EE9-963B-B0972F9D5969}" dt="2024-04-07T20:53:11.338" v="13760" actId="20577"/>
          <ac:spMkLst>
            <pc:docMk/>
            <pc:sldMk cId="3181954880" sldId="275"/>
            <ac:spMk id="6" creationId="{531FD825-D747-EFEA-1F42-AB40EE5EA92E}"/>
          </ac:spMkLst>
        </pc:spChg>
        <pc:spChg chg="add mod replST delST">
          <ac:chgData name="Moritz Schmidt" userId="cbe05688-6f55-4a18-9543-5870931135aa" providerId="ADAL" clId="{58AC2A36-C2C9-4EE9-963B-B0972F9D5969}" dt="2024-04-07T20:53:11.337" v="13759" actId="20577"/>
          <ac:spMkLst>
            <pc:docMk/>
            <pc:sldMk cId="3181954880" sldId="275"/>
            <ac:spMk id="8" creationId="{1771FF90-916F-FB61-A0F8-8A397726CB6A}"/>
          </ac:spMkLst>
        </pc:spChg>
        <pc:spChg chg="add del mod">
          <ac:chgData name="Moritz Schmidt" userId="cbe05688-6f55-4a18-9543-5870931135aa" providerId="ADAL" clId="{58AC2A36-C2C9-4EE9-963B-B0972F9D5969}" dt="2024-03-19T21:40:25.366" v="3270" actId="478"/>
          <ac:spMkLst>
            <pc:docMk/>
            <pc:sldMk cId="3181954880" sldId="275"/>
            <ac:spMk id="9" creationId="{DEB62166-5A2A-D824-C1E3-0CB37AE65D83}"/>
          </ac:spMkLst>
        </pc:spChg>
        <pc:spChg chg="add mod replST delST">
          <ac:chgData name="Moritz Schmidt" userId="cbe05688-6f55-4a18-9543-5870931135aa" providerId="ADAL" clId="{58AC2A36-C2C9-4EE9-963B-B0972F9D5969}" dt="2024-04-07T20:53:10.293" v="13606"/>
          <ac:spMkLst>
            <pc:docMk/>
            <pc:sldMk cId="3181954880" sldId="275"/>
            <ac:spMk id="10" creationId="{0E39EF75-F977-61A4-E390-71EB8DD3CBEA}"/>
          </ac:spMkLst>
        </pc:spChg>
        <pc:picChg chg="replST delST">
          <ac:chgData name="Moritz Schmidt" userId="cbe05688-6f55-4a18-9543-5870931135aa" providerId="ADAL" clId="{58AC2A36-C2C9-4EE9-963B-B0972F9D5969}" dt="2024-04-07T20:53:10.293" v="13608"/>
          <ac:picMkLst>
            <pc:docMk/>
            <pc:sldMk cId="3181954880" sldId="275"/>
            <ac:picMk id="7" creationId="{16749297-47F8-DD53-5B38-A9CBE62341E1}"/>
          </ac:picMkLst>
        </pc:picChg>
        <pc:picChg chg="add mod replST delST">
          <ac:chgData name="Moritz Schmidt" userId="cbe05688-6f55-4a18-9543-5870931135aa" providerId="ADAL" clId="{58AC2A36-C2C9-4EE9-963B-B0972F9D5969}" dt="2024-04-07T20:53:10.293" v="13607"/>
          <ac:picMkLst>
            <pc:docMk/>
            <pc:sldMk cId="3181954880" sldId="275"/>
            <ac:picMk id="1026" creationId="{381AED33-E944-C9DB-C6A1-1DF60FB439AF}"/>
          </ac:picMkLst>
        </pc:picChg>
      </pc:sldChg>
      <pc:sldChg chg="addSp delSp modSp add del mod ord modAnim replTag delTag modNotesTx">
        <pc:chgData name="Moritz Schmidt" userId="cbe05688-6f55-4a18-9543-5870931135aa" providerId="ADAL" clId="{58AC2A36-C2C9-4EE9-963B-B0972F9D5969}" dt="2024-04-07T20:53:11.623" v="13791"/>
        <pc:sldMkLst>
          <pc:docMk/>
          <pc:sldMk cId="2848768048" sldId="276"/>
        </pc:sldMkLst>
        <pc:spChg chg="mod replST delST">
          <ac:chgData name="Moritz Schmidt" userId="cbe05688-6f55-4a18-9543-5870931135aa" providerId="ADAL" clId="{58AC2A36-C2C9-4EE9-963B-B0972F9D5969}" dt="2024-04-07T20:53:10.157" v="13506"/>
          <ac:spMkLst>
            <pc:docMk/>
            <pc:sldMk cId="2848768048" sldId="276"/>
            <ac:spMk id="2" creationId="{A87203A9-2FD1-496B-9533-6E2C3B68DC9B}"/>
          </ac:spMkLst>
        </pc:spChg>
        <pc:spChg chg="mod replST delST">
          <ac:chgData name="Moritz Schmidt" userId="cbe05688-6f55-4a18-9543-5870931135aa" providerId="ADAL" clId="{58AC2A36-C2C9-4EE9-963B-B0972F9D5969}" dt="2024-04-07T20:53:10.157" v="13505"/>
          <ac:spMkLst>
            <pc:docMk/>
            <pc:sldMk cId="2848768048" sldId="276"/>
            <ac:spMk id="3" creationId="{99A1779F-1863-0F0F-5E0C-AE57B4C1D098}"/>
          </ac:spMkLst>
        </pc:spChg>
        <pc:spChg chg="mod replST delST">
          <ac:chgData name="Moritz Schmidt" userId="cbe05688-6f55-4a18-9543-5870931135aa" providerId="ADAL" clId="{58AC2A36-C2C9-4EE9-963B-B0972F9D5969}" dt="2024-04-07T20:53:10.695" v="13713" actId="20577"/>
          <ac:spMkLst>
            <pc:docMk/>
            <pc:sldMk cId="2848768048" sldId="276"/>
            <ac:spMk id="4" creationId="{63D7719E-CC04-D990-C774-35CD3774151A}"/>
          </ac:spMkLst>
        </pc:spChg>
        <pc:spChg chg="del">
          <ac:chgData name="Moritz Schmidt" userId="cbe05688-6f55-4a18-9543-5870931135aa" providerId="ADAL" clId="{58AC2A36-C2C9-4EE9-963B-B0972F9D5969}" dt="2024-04-05T11:56:19.929" v="7276" actId="478"/>
          <ac:spMkLst>
            <pc:docMk/>
            <pc:sldMk cId="2848768048" sldId="276"/>
            <ac:spMk id="5" creationId="{F522F529-C440-A673-A2F8-10515D1A43A5}"/>
          </ac:spMkLst>
        </pc:spChg>
        <pc:spChg chg="mod replST delST">
          <ac:chgData name="Moritz Schmidt" userId="cbe05688-6f55-4a18-9543-5870931135aa" providerId="ADAL" clId="{58AC2A36-C2C9-4EE9-963B-B0972F9D5969}" dt="2024-04-07T20:53:10.691" v="13712" actId="20577"/>
          <ac:spMkLst>
            <pc:docMk/>
            <pc:sldMk cId="2848768048" sldId="276"/>
            <ac:spMk id="6" creationId="{531FD825-D747-EFEA-1F42-AB40EE5EA92E}"/>
          </ac:spMkLst>
        </pc:spChg>
        <pc:spChg chg="add mod replST delST">
          <ac:chgData name="Moritz Schmidt" userId="cbe05688-6f55-4a18-9543-5870931135aa" providerId="ADAL" clId="{58AC2A36-C2C9-4EE9-963B-B0972F9D5969}" dt="2024-04-07T20:53:10.156" v="13501"/>
          <ac:spMkLst>
            <pc:docMk/>
            <pc:sldMk cId="2848768048" sldId="276"/>
            <ac:spMk id="8" creationId="{7B68F009-A222-D8C4-6F32-B6D713F36A0C}"/>
          </ac:spMkLst>
        </pc:spChg>
        <pc:spChg chg="add mod replST delST">
          <ac:chgData name="Moritz Schmidt" userId="cbe05688-6f55-4a18-9543-5870931135aa" providerId="ADAL" clId="{58AC2A36-C2C9-4EE9-963B-B0972F9D5969}" dt="2024-04-07T20:53:10.689" v="13711" actId="20577"/>
          <ac:spMkLst>
            <pc:docMk/>
            <pc:sldMk cId="2848768048" sldId="276"/>
            <ac:spMk id="9" creationId="{CC3D5BA4-B841-8239-38AC-39145F50F584}"/>
          </ac:spMkLst>
        </pc:spChg>
        <pc:picChg chg="add mod replST delST modCrop">
          <ac:chgData name="Moritz Schmidt" userId="cbe05688-6f55-4a18-9543-5870931135aa" providerId="ADAL" clId="{58AC2A36-C2C9-4EE9-963B-B0972F9D5969}" dt="2024-04-07T20:53:10.155" v="13498"/>
          <ac:picMkLst>
            <pc:docMk/>
            <pc:sldMk cId="2848768048" sldId="276"/>
            <ac:picMk id="5" creationId="{262C9059-2F06-0227-143D-BF443B2771AA}"/>
          </ac:picMkLst>
        </pc:picChg>
        <pc:picChg chg="replST delST">
          <ac:chgData name="Moritz Schmidt" userId="cbe05688-6f55-4a18-9543-5870931135aa" providerId="ADAL" clId="{58AC2A36-C2C9-4EE9-963B-B0972F9D5969}" dt="2024-04-07T20:53:10.156" v="13502"/>
          <ac:picMkLst>
            <pc:docMk/>
            <pc:sldMk cId="2848768048" sldId="276"/>
            <ac:picMk id="7" creationId="{16749297-47F8-DD53-5B38-A9CBE62341E1}"/>
          </ac:picMkLst>
        </pc:picChg>
        <pc:picChg chg="add mod replST delST modCrop">
          <ac:chgData name="Moritz Schmidt" userId="cbe05688-6f55-4a18-9543-5870931135aa" providerId="ADAL" clId="{58AC2A36-C2C9-4EE9-963B-B0972F9D5969}" dt="2024-04-07T20:53:10.155" v="13500"/>
          <ac:picMkLst>
            <pc:docMk/>
            <pc:sldMk cId="2848768048" sldId="276"/>
            <ac:picMk id="10" creationId="{0C4FE3D8-5AED-AA9E-2A3A-535B6BBBDF7C}"/>
          </ac:picMkLst>
        </pc:picChg>
        <pc:picChg chg="add mod replST delST modCrop">
          <ac:chgData name="Moritz Schmidt" userId="cbe05688-6f55-4a18-9543-5870931135aa" providerId="ADAL" clId="{58AC2A36-C2C9-4EE9-963B-B0972F9D5969}" dt="2024-04-07T20:53:10.155" v="13497"/>
          <ac:picMkLst>
            <pc:docMk/>
            <pc:sldMk cId="2848768048" sldId="276"/>
            <ac:picMk id="11" creationId="{A74E42F5-DC54-752C-4CE1-A4232DF3578D}"/>
          </ac:picMkLst>
        </pc:picChg>
        <pc:picChg chg="add mod replST delST modCrop">
          <ac:chgData name="Moritz Schmidt" userId="cbe05688-6f55-4a18-9543-5870931135aa" providerId="ADAL" clId="{58AC2A36-C2C9-4EE9-963B-B0972F9D5969}" dt="2024-04-07T20:53:10.154" v="13496"/>
          <ac:picMkLst>
            <pc:docMk/>
            <pc:sldMk cId="2848768048" sldId="276"/>
            <ac:picMk id="12" creationId="{E5BE0AF6-D5B0-CBC8-1D79-EF34B2430C35}"/>
          </ac:picMkLst>
        </pc:picChg>
        <pc:picChg chg="add mod replST delST modCrop">
          <ac:chgData name="Moritz Schmidt" userId="cbe05688-6f55-4a18-9543-5870931135aa" providerId="ADAL" clId="{58AC2A36-C2C9-4EE9-963B-B0972F9D5969}" dt="2024-04-07T20:53:10.154" v="13495"/>
          <ac:picMkLst>
            <pc:docMk/>
            <pc:sldMk cId="2848768048" sldId="276"/>
            <ac:picMk id="13" creationId="{3852D4CD-069D-4B5F-BAA6-64EE96786FE8}"/>
          </ac:picMkLst>
        </pc:picChg>
      </pc:sldChg>
      <pc:sldChg chg="modSp add mod ord">
        <pc:chgData name="Moritz Schmidt" userId="cbe05688-6f55-4a18-9543-5870931135aa" providerId="ADAL" clId="{58AC2A36-C2C9-4EE9-963B-B0972F9D5969}" dt="2024-03-20T00:25:21.352" v="5069"/>
        <pc:sldMkLst>
          <pc:docMk/>
          <pc:sldMk cId="1819870424" sldId="277"/>
        </pc:sldMkLst>
        <pc:spChg chg="mod">
          <ac:chgData name="Moritz Schmidt" userId="cbe05688-6f55-4a18-9543-5870931135aa" providerId="ADAL" clId="{58AC2A36-C2C9-4EE9-963B-B0972F9D5969}" dt="2024-03-18T23:31:36.900" v="3007" actId="20577"/>
          <ac:spMkLst>
            <pc:docMk/>
            <pc:sldMk cId="1819870424" sldId="277"/>
            <ac:spMk id="3" creationId="{99A1779F-1863-0F0F-5E0C-AE57B4C1D098}"/>
          </ac:spMkLst>
        </pc:spChg>
      </pc:sldChg>
      <pc:sldChg chg="addSp delSp modSp add mod delAnim modAnim replTag delTag modNotesTx">
        <pc:chgData name="Moritz Schmidt" userId="cbe05688-6f55-4a18-9543-5870931135aa" providerId="ADAL" clId="{58AC2A36-C2C9-4EE9-963B-B0972F9D5969}" dt="2024-04-07T20:53:11.626" v="13806"/>
        <pc:sldMkLst>
          <pc:docMk/>
          <pc:sldMk cId="3836288535" sldId="278"/>
        </pc:sldMkLst>
        <pc:spChg chg="mod">
          <ac:chgData name="Moritz Schmidt" userId="cbe05688-6f55-4a18-9543-5870931135aa" providerId="ADAL" clId="{58AC2A36-C2C9-4EE9-963B-B0972F9D5969}" dt="2024-03-25T17:09:18.940" v="5668" actId="20577"/>
          <ac:spMkLst>
            <pc:docMk/>
            <pc:sldMk cId="3836288535" sldId="278"/>
            <ac:spMk id="2" creationId="{A87203A9-2FD1-496B-9533-6E2C3B68DC9B}"/>
          </ac:spMkLst>
        </pc:spChg>
        <pc:spChg chg="mod">
          <ac:chgData name="Moritz Schmidt" userId="cbe05688-6f55-4a18-9543-5870931135aa" providerId="ADAL" clId="{58AC2A36-C2C9-4EE9-963B-B0972F9D5969}" dt="2024-03-19T21:48:40.057" v="3448" actId="20577"/>
          <ac:spMkLst>
            <pc:docMk/>
            <pc:sldMk cId="3836288535" sldId="278"/>
            <ac:spMk id="3" creationId="{99A1779F-1863-0F0F-5E0C-AE57B4C1D098}"/>
          </ac:spMkLst>
        </pc:spChg>
        <pc:spChg chg="mod">
          <ac:chgData name="Moritz Schmidt" userId="cbe05688-6f55-4a18-9543-5870931135aa" providerId="ADAL" clId="{58AC2A36-C2C9-4EE9-963B-B0972F9D5969}" dt="2024-04-07T20:53:11.301" v="13758" actId="20577"/>
          <ac:spMkLst>
            <pc:docMk/>
            <pc:sldMk cId="3836288535" sldId="278"/>
            <ac:spMk id="4" creationId="{63D7719E-CC04-D990-C774-35CD3774151A}"/>
          </ac:spMkLst>
        </pc:spChg>
        <pc:spChg chg="del">
          <ac:chgData name="Moritz Schmidt" userId="cbe05688-6f55-4a18-9543-5870931135aa" providerId="ADAL" clId="{58AC2A36-C2C9-4EE9-963B-B0972F9D5969}" dt="2024-04-05T11:55:17.632" v="7247" actId="478"/>
          <ac:spMkLst>
            <pc:docMk/>
            <pc:sldMk cId="3836288535" sldId="278"/>
            <ac:spMk id="5" creationId="{F522F529-C440-A673-A2F8-10515D1A43A5}"/>
          </ac:spMkLst>
        </pc:spChg>
        <pc:spChg chg="mod">
          <ac:chgData name="Moritz Schmidt" userId="cbe05688-6f55-4a18-9543-5870931135aa" providerId="ADAL" clId="{58AC2A36-C2C9-4EE9-963B-B0972F9D5969}" dt="2024-04-07T20:53:11.297" v="13757" actId="20577"/>
          <ac:spMkLst>
            <pc:docMk/>
            <pc:sldMk cId="3836288535" sldId="278"/>
            <ac:spMk id="6" creationId="{531FD825-D747-EFEA-1F42-AB40EE5EA92E}"/>
          </ac:spMkLst>
        </pc:spChg>
        <pc:spChg chg="add mod">
          <ac:chgData name="Moritz Schmidt" userId="cbe05688-6f55-4a18-9543-5870931135aa" providerId="ADAL" clId="{58AC2A36-C2C9-4EE9-963B-B0972F9D5969}" dt="2024-04-07T20:53:11.295" v="13756" actId="20577"/>
          <ac:spMkLst>
            <pc:docMk/>
            <pc:sldMk cId="3836288535" sldId="278"/>
            <ac:spMk id="8" creationId="{A9ABC634-60B0-7A07-83CE-0651D5BB602A}"/>
          </ac:spMkLst>
        </pc:spChg>
        <pc:spChg chg="add del mod">
          <ac:chgData name="Moritz Schmidt" userId="cbe05688-6f55-4a18-9543-5870931135aa" providerId="ADAL" clId="{58AC2A36-C2C9-4EE9-963B-B0972F9D5969}" dt="2024-03-27T23:47:15.442" v="6483" actId="478"/>
          <ac:spMkLst>
            <pc:docMk/>
            <pc:sldMk cId="3836288535" sldId="278"/>
            <ac:spMk id="9" creationId="{29D3900B-7DBE-9BE8-9E27-31E1E3374841}"/>
          </ac:spMkLst>
        </pc:spChg>
        <pc:spChg chg="mod">
          <ac:chgData name="Moritz Schmidt" userId="cbe05688-6f55-4a18-9543-5870931135aa" providerId="ADAL" clId="{58AC2A36-C2C9-4EE9-963B-B0972F9D5969}" dt="2024-03-19T21:49:50.243" v="3523" actId="20577"/>
          <ac:spMkLst>
            <pc:docMk/>
            <pc:sldMk cId="3836288535" sldId="278"/>
            <ac:spMk id="10" creationId="{0E39EF75-F977-61A4-E390-71EB8DD3CBEA}"/>
          </ac:spMkLst>
        </pc:spChg>
        <pc:spChg chg="add del mod">
          <ac:chgData name="Moritz Schmidt" userId="cbe05688-6f55-4a18-9543-5870931135aa" providerId="ADAL" clId="{58AC2A36-C2C9-4EE9-963B-B0972F9D5969}" dt="2024-03-27T23:47:26.235" v="6486" actId="478"/>
          <ac:spMkLst>
            <pc:docMk/>
            <pc:sldMk cId="3836288535" sldId="278"/>
            <ac:spMk id="11" creationId="{40446459-0B15-3F0D-E29F-9CCA3C9ECCCF}"/>
          </ac:spMkLst>
        </pc:spChg>
        <pc:spChg chg="add del mod">
          <ac:chgData name="Moritz Schmidt" userId="cbe05688-6f55-4a18-9543-5870931135aa" providerId="ADAL" clId="{58AC2A36-C2C9-4EE9-963B-B0972F9D5969}" dt="2024-03-27T23:51:47.190" v="6612" actId="478"/>
          <ac:spMkLst>
            <pc:docMk/>
            <pc:sldMk cId="3836288535" sldId="278"/>
            <ac:spMk id="12" creationId="{A840DCE3-7C47-7B74-3CA7-04702BDD3AB4}"/>
          </ac:spMkLst>
        </pc:spChg>
        <pc:spChg chg="add del mod">
          <ac:chgData name="Moritz Schmidt" userId="cbe05688-6f55-4a18-9543-5870931135aa" providerId="ADAL" clId="{58AC2A36-C2C9-4EE9-963B-B0972F9D5969}" dt="2024-03-27T23:47:16.904" v="6484" actId="478"/>
          <ac:spMkLst>
            <pc:docMk/>
            <pc:sldMk cId="3836288535" sldId="278"/>
            <ac:spMk id="13" creationId="{EB149FBA-CD0E-C0AD-A9F1-0A30F0BA97C0}"/>
          </ac:spMkLst>
        </pc:spChg>
        <pc:spChg chg="add del mod">
          <ac:chgData name="Moritz Schmidt" userId="cbe05688-6f55-4a18-9543-5870931135aa" providerId="ADAL" clId="{58AC2A36-C2C9-4EE9-963B-B0972F9D5969}" dt="2024-03-27T23:47:13.878" v="6482" actId="478"/>
          <ac:spMkLst>
            <pc:docMk/>
            <pc:sldMk cId="3836288535" sldId="278"/>
            <ac:spMk id="14" creationId="{33CE1254-F2E5-278E-24F9-8846344C7EF9}"/>
          </ac:spMkLst>
        </pc:spChg>
        <pc:spChg chg="add del mod">
          <ac:chgData name="Moritz Schmidt" userId="cbe05688-6f55-4a18-9543-5870931135aa" providerId="ADAL" clId="{58AC2A36-C2C9-4EE9-963B-B0972F9D5969}" dt="2024-03-27T23:47:00.952" v="6476" actId="478"/>
          <ac:spMkLst>
            <pc:docMk/>
            <pc:sldMk cId="3836288535" sldId="278"/>
            <ac:spMk id="15" creationId="{9FFDE438-94AF-B5C2-D7A3-B3B6AA08D426}"/>
          </ac:spMkLst>
        </pc:spChg>
        <pc:spChg chg="add del mod">
          <ac:chgData name="Moritz Schmidt" userId="cbe05688-6f55-4a18-9543-5870931135aa" providerId="ADAL" clId="{58AC2A36-C2C9-4EE9-963B-B0972F9D5969}" dt="2024-03-27T23:47:09.593" v="6479" actId="478"/>
          <ac:spMkLst>
            <pc:docMk/>
            <pc:sldMk cId="3836288535" sldId="278"/>
            <ac:spMk id="16" creationId="{655AE736-DB72-2D1C-AB60-B17DB40957D2}"/>
          </ac:spMkLst>
        </pc:spChg>
        <pc:spChg chg="add del mod">
          <ac:chgData name="Moritz Schmidt" userId="cbe05688-6f55-4a18-9543-5870931135aa" providerId="ADAL" clId="{58AC2A36-C2C9-4EE9-963B-B0972F9D5969}" dt="2024-03-27T23:47:19.281" v="6485" actId="478"/>
          <ac:spMkLst>
            <pc:docMk/>
            <pc:sldMk cId="3836288535" sldId="278"/>
            <ac:spMk id="17" creationId="{B4D90CE0-C8CC-A129-2746-2325E21B42AF}"/>
          </ac:spMkLst>
        </pc:spChg>
        <pc:grpChg chg="add del mod">
          <ac:chgData name="Moritz Schmidt" userId="cbe05688-6f55-4a18-9543-5870931135aa" providerId="ADAL" clId="{58AC2A36-C2C9-4EE9-963B-B0972F9D5969}" dt="2024-03-19T21:51:11.743" v="3542" actId="165"/>
          <ac:grpSpMkLst>
            <pc:docMk/>
            <pc:sldMk cId="3836288535" sldId="278"/>
            <ac:grpSpMk id="8" creationId="{F5B325D4-EC85-C077-2F53-BA594573491B}"/>
          </ac:grpSpMkLst>
        </pc:grpChg>
        <pc:picChg chg="del mod">
          <ac:chgData name="Moritz Schmidt" userId="cbe05688-6f55-4a18-9543-5870931135aa" providerId="ADAL" clId="{58AC2A36-C2C9-4EE9-963B-B0972F9D5969}" dt="2024-03-19T21:50:21.315" v="3532" actId="478"/>
          <ac:picMkLst>
            <pc:docMk/>
            <pc:sldMk cId="3836288535" sldId="278"/>
            <ac:picMk id="1026" creationId="{381AED33-E944-C9DB-C6A1-1DF60FB439AF}"/>
          </ac:picMkLst>
        </pc:picChg>
        <pc:picChg chg="add del mod topLvl">
          <ac:chgData name="Moritz Schmidt" userId="cbe05688-6f55-4a18-9543-5870931135aa" providerId="ADAL" clId="{58AC2A36-C2C9-4EE9-963B-B0972F9D5969}" dt="2024-03-27T23:51:37.439" v="6611" actId="1036"/>
          <ac:picMkLst>
            <pc:docMk/>
            <pc:sldMk cId="3836288535" sldId="278"/>
            <ac:picMk id="3074" creationId="{04BC7E40-6C31-D808-F0FA-ED4059016142}"/>
          </ac:picMkLst>
        </pc:picChg>
        <pc:picChg chg="add mod topLvl">
          <ac:chgData name="Moritz Schmidt" userId="cbe05688-6f55-4a18-9543-5870931135aa" providerId="ADAL" clId="{58AC2A36-C2C9-4EE9-963B-B0972F9D5969}" dt="2024-03-27T23:51:37.439" v="6611" actId="1036"/>
          <ac:picMkLst>
            <pc:docMk/>
            <pc:sldMk cId="3836288535" sldId="278"/>
            <ac:picMk id="3076" creationId="{5DF55156-8A48-5125-F592-3A29A142D842}"/>
          </ac:picMkLst>
        </pc:picChg>
      </pc:sldChg>
      <pc:sldChg chg="delSp modSp add mod replTag delTag modNotesTx">
        <pc:chgData name="Moritz Schmidt" userId="cbe05688-6f55-4a18-9543-5870931135aa" providerId="ADAL" clId="{58AC2A36-C2C9-4EE9-963B-B0972F9D5969}" dt="2024-04-07T20:53:11.626" v="13805"/>
        <pc:sldMkLst>
          <pc:docMk/>
          <pc:sldMk cId="1363853706" sldId="279"/>
        </pc:sldMkLst>
        <pc:spChg chg="mod">
          <ac:chgData name="Moritz Schmidt" userId="cbe05688-6f55-4a18-9543-5870931135aa" providerId="ADAL" clId="{58AC2A36-C2C9-4EE9-963B-B0972F9D5969}" dt="2024-04-07T14:32:07.567" v="9558" actId="20577"/>
          <ac:spMkLst>
            <pc:docMk/>
            <pc:sldMk cId="1363853706" sldId="279"/>
            <ac:spMk id="3" creationId="{99A1779F-1863-0F0F-5E0C-AE57B4C1D098}"/>
          </ac:spMkLst>
        </pc:spChg>
        <pc:spChg chg="mod">
          <ac:chgData name="Moritz Schmidt" userId="cbe05688-6f55-4a18-9543-5870931135aa" providerId="ADAL" clId="{58AC2A36-C2C9-4EE9-963B-B0972F9D5969}" dt="2024-04-07T20:53:11.262" v="13755" actId="20577"/>
          <ac:spMkLst>
            <pc:docMk/>
            <pc:sldMk cId="1363853706" sldId="279"/>
            <ac:spMk id="4" creationId="{63D7719E-CC04-D990-C774-35CD3774151A}"/>
          </ac:spMkLst>
        </pc:spChg>
        <pc:spChg chg="mod">
          <ac:chgData name="Moritz Schmidt" userId="cbe05688-6f55-4a18-9543-5870931135aa" providerId="ADAL" clId="{58AC2A36-C2C9-4EE9-963B-B0972F9D5969}" dt="2024-04-07T20:53:11.257" v="13754" actId="20577"/>
          <ac:spMkLst>
            <pc:docMk/>
            <pc:sldMk cId="1363853706" sldId="279"/>
            <ac:spMk id="5" creationId="{F522F529-C440-A673-A2F8-10515D1A43A5}"/>
          </ac:spMkLst>
        </pc:spChg>
        <pc:spChg chg="mod">
          <ac:chgData name="Moritz Schmidt" userId="cbe05688-6f55-4a18-9543-5870931135aa" providerId="ADAL" clId="{58AC2A36-C2C9-4EE9-963B-B0972F9D5969}" dt="2024-04-07T20:53:11.223" v="13753" actId="20577"/>
          <ac:spMkLst>
            <pc:docMk/>
            <pc:sldMk cId="1363853706" sldId="279"/>
            <ac:spMk id="6" creationId="{531FD825-D747-EFEA-1F42-AB40EE5EA92E}"/>
          </ac:spMkLst>
        </pc:spChg>
        <pc:spChg chg="del">
          <ac:chgData name="Moritz Schmidt" userId="cbe05688-6f55-4a18-9543-5870931135aa" providerId="ADAL" clId="{58AC2A36-C2C9-4EE9-963B-B0972F9D5969}" dt="2024-03-19T21:56:21.899" v="3690" actId="478"/>
          <ac:spMkLst>
            <pc:docMk/>
            <pc:sldMk cId="1363853706" sldId="279"/>
            <ac:spMk id="10" creationId="{0E39EF75-F977-61A4-E390-71EB8DD3CBEA}"/>
          </ac:spMkLst>
        </pc:spChg>
        <pc:picChg chg="del">
          <ac:chgData name="Moritz Schmidt" userId="cbe05688-6f55-4a18-9543-5870931135aa" providerId="ADAL" clId="{58AC2A36-C2C9-4EE9-963B-B0972F9D5969}" dt="2024-03-19T21:55:58.092" v="3661" actId="478"/>
          <ac:picMkLst>
            <pc:docMk/>
            <pc:sldMk cId="1363853706" sldId="279"/>
            <ac:picMk id="1026" creationId="{381AED33-E944-C9DB-C6A1-1DF60FB439AF}"/>
          </ac:picMkLst>
        </pc:picChg>
      </pc:sldChg>
      <pc:sldChg chg="add del">
        <pc:chgData name="Moritz Schmidt" userId="cbe05688-6f55-4a18-9543-5870931135aa" providerId="ADAL" clId="{58AC2A36-C2C9-4EE9-963B-B0972F9D5969}" dt="2024-03-19T21:55:46.876" v="3655" actId="47"/>
        <pc:sldMkLst>
          <pc:docMk/>
          <pc:sldMk cId="2662950962" sldId="280"/>
        </pc:sldMkLst>
      </pc:sldChg>
      <pc:sldChg chg="add del">
        <pc:chgData name="Moritz Schmidt" userId="cbe05688-6f55-4a18-9543-5870931135aa" providerId="ADAL" clId="{58AC2A36-C2C9-4EE9-963B-B0972F9D5969}" dt="2024-03-25T17:56:58.284" v="5669" actId="47"/>
        <pc:sldMkLst>
          <pc:docMk/>
          <pc:sldMk cId="2811368238" sldId="280"/>
        </pc:sldMkLst>
      </pc:sldChg>
      <pc:sldChg chg="addSp delSp modSp add mod replTag delTag modNotesTx">
        <pc:chgData name="Moritz Schmidt" userId="cbe05688-6f55-4a18-9543-5870931135aa" providerId="ADAL" clId="{58AC2A36-C2C9-4EE9-963B-B0972F9D5969}" dt="2024-04-07T20:53:11.626" v="13804"/>
        <pc:sldMkLst>
          <pc:docMk/>
          <pc:sldMk cId="2776548407" sldId="281"/>
        </pc:sldMkLst>
        <pc:spChg chg="mod">
          <ac:chgData name="Moritz Schmidt" userId="cbe05688-6f55-4a18-9543-5870931135aa" providerId="ADAL" clId="{58AC2A36-C2C9-4EE9-963B-B0972F9D5969}" dt="2024-03-19T23:35:49.374" v="4018" actId="20577"/>
          <ac:spMkLst>
            <pc:docMk/>
            <pc:sldMk cId="2776548407" sldId="281"/>
            <ac:spMk id="2" creationId="{A87203A9-2FD1-496B-9533-6E2C3B68DC9B}"/>
          </ac:spMkLst>
        </pc:spChg>
        <pc:spChg chg="add mod">
          <ac:chgData name="Moritz Schmidt" userId="cbe05688-6f55-4a18-9543-5870931135aa" providerId="ADAL" clId="{58AC2A36-C2C9-4EE9-963B-B0972F9D5969}" dt="2024-04-07T20:53:11.215" v="13750" actId="20577"/>
          <ac:spMkLst>
            <pc:docMk/>
            <pc:sldMk cId="2776548407" sldId="281"/>
            <ac:spMk id="3" creationId="{0BEF9C2C-566E-D20C-CF44-DFC1697726FC}"/>
          </ac:spMkLst>
        </pc:spChg>
        <pc:spChg chg="del mod">
          <ac:chgData name="Moritz Schmidt" userId="cbe05688-6f55-4a18-9543-5870931135aa" providerId="ADAL" clId="{58AC2A36-C2C9-4EE9-963B-B0972F9D5969}" dt="2024-03-19T23:26:24.869" v="3829" actId="22"/>
          <ac:spMkLst>
            <pc:docMk/>
            <pc:sldMk cId="2776548407" sldId="281"/>
            <ac:spMk id="3" creationId="{99A1779F-1863-0F0F-5E0C-AE57B4C1D098}"/>
          </ac:spMkLst>
        </pc:spChg>
        <pc:spChg chg="mod">
          <ac:chgData name="Moritz Schmidt" userId="cbe05688-6f55-4a18-9543-5870931135aa" providerId="ADAL" clId="{58AC2A36-C2C9-4EE9-963B-B0972F9D5969}" dt="2024-04-07T20:53:11.221" v="13752" actId="20577"/>
          <ac:spMkLst>
            <pc:docMk/>
            <pc:sldMk cId="2776548407" sldId="281"/>
            <ac:spMk id="4" creationId="{63D7719E-CC04-D990-C774-35CD3774151A}"/>
          </ac:spMkLst>
        </pc:spChg>
        <pc:spChg chg="del">
          <ac:chgData name="Moritz Schmidt" userId="cbe05688-6f55-4a18-9543-5870931135aa" providerId="ADAL" clId="{58AC2A36-C2C9-4EE9-963B-B0972F9D5969}" dt="2024-04-05T11:55:22.094" v="7249" actId="478"/>
          <ac:spMkLst>
            <pc:docMk/>
            <pc:sldMk cId="2776548407" sldId="281"/>
            <ac:spMk id="5" creationId="{F522F529-C440-A673-A2F8-10515D1A43A5}"/>
          </ac:spMkLst>
        </pc:spChg>
        <pc:spChg chg="mod">
          <ac:chgData name="Moritz Schmidt" userId="cbe05688-6f55-4a18-9543-5870931135aa" providerId="ADAL" clId="{58AC2A36-C2C9-4EE9-963B-B0972F9D5969}" dt="2024-04-07T20:53:11.217" v="13751" actId="20577"/>
          <ac:spMkLst>
            <pc:docMk/>
            <pc:sldMk cId="2776548407" sldId="281"/>
            <ac:spMk id="6" creationId="{531FD825-D747-EFEA-1F42-AB40EE5EA92E}"/>
          </ac:spMkLst>
        </pc:spChg>
        <pc:spChg chg="add mod">
          <ac:chgData name="Moritz Schmidt" userId="cbe05688-6f55-4a18-9543-5870931135aa" providerId="ADAL" clId="{58AC2A36-C2C9-4EE9-963B-B0972F9D5969}" dt="2024-03-19T23:48:17.680" v="4373" actId="1076"/>
          <ac:spMkLst>
            <pc:docMk/>
            <pc:sldMk cId="2776548407" sldId="281"/>
            <ac:spMk id="10" creationId="{88909AC7-B3DF-4858-230F-A44788A3D8D8}"/>
          </ac:spMkLst>
        </pc:spChg>
        <pc:picChg chg="add mod ord modCrop">
          <ac:chgData name="Moritz Schmidt" userId="cbe05688-6f55-4a18-9543-5870931135aa" providerId="ADAL" clId="{58AC2A36-C2C9-4EE9-963B-B0972F9D5969}" dt="2024-03-19T23:47:57.586" v="4369" actId="14826"/>
          <ac:picMkLst>
            <pc:docMk/>
            <pc:sldMk cId="2776548407" sldId="281"/>
            <ac:picMk id="9" creationId="{D89CCCF7-E21A-924F-8FE9-B4451EEAA98A}"/>
          </ac:picMkLst>
        </pc:picChg>
      </pc:sldChg>
      <pc:sldChg chg="addSp delSp modSp add mod replTag delTag modNotesTx">
        <pc:chgData name="Moritz Schmidt" userId="cbe05688-6f55-4a18-9543-5870931135aa" providerId="ADAL" clId="{58AC2A36-C2C9-4EE9-963B-B0972F9D5969}" dt="2024-04-07T20:53:11.625" v="13802"/>
        <pc:sldMkLst>
          <pc:docMk/>
          <pc:sldMk cId="1695084704" sldId="282"/>
        </pc:sldMkLst>
        <pc:spChg chg="mod">
          <ac:chgData name="Moritz Schmidt" userId="cbe05688-6f55-4a18-9543-5870931135aa" providerId="ADAL" clId="{58AC2A36-C2C9-4EE9-963B-B0972F9D5969}" dt="2024-03-19T23:35:56.014" v="4038" actId="20577"/>
          <ac:spMkLst>
            <pc:docMk/>
            <pc:sldMk cId="1695084704" sldId="282"/>
            <ac:spMk id="2" creationId="{A87203A9-2FD1-496B-9533-6E2C3B68DC9B}"/>
          </ac:spMkLst>
        </pc:spChg>
        <pc:spChg chg="add mod">
          <ac:chgData name="Moritz Schmidt" userId="cbe05688-6f55-4a18-9543-5870931135aa" providerId="ADAL" clId="{58AC2A36-C2C9-4EE9-963B-B0972F9D5969}" dt="2024-04-07T14:39:28.443" v="9559" actId="20577"/>
          <ac:spMkLst>
            <pc:docMk/>
            <pc:sldMk cId="1695084704" sldId="282"/>
            <ac:spMk id="3" creationId="{F827B87D-056F-2B12-5756-0DBA3B25D744}"/>
          </ac:spMkLst>
        </pc:spChg>
        <pc:spChg chg="mod">
          <ac:chgData name="Moritz Schmidt" userId="cbe05688-6f55-4a18-9543-5870931135aa" providerId="ADAL" clId="{58AC2A36-C2C9-4EE9-963B-B0972F9D5969}" dt="2024-04-07T20:53:11.141" v="13746" actId="20577"/>
          <ac:spMkLst>
            <pc:docMk/>
            <pc:sldMk cId="1695084704" sldId="282"/>
            <ac:spMk id="4" creationId="{63D7719E-CC04-D990-C774-35CD3774151A}"/>
          </ac:spMkLst>
        </pc:spChg>
        <pc:spChg chg="add mod">
          <ac:chgData name="Moritz Schmidt" userId="cbe05688-6f55-4a18-9543-5870931135aa" providerId="ADAL" clId="{58AC2A36-C2C9-4EE9-963B-B0972F9D5969}" dt="2024-04-07T11:10:01.024" v="8114"/>
          <ac:spMkLst>
            <pc:docMk/>
            <pc:sldMk cId="1695084704" sldId="282"/>
            <ac:spMk id="5" creationId="{441A36DB-2D2E-F7D9-D413-3D9629DDB57B}"/>
          </ac:spMkLst>
        </pc:spChg>
        <pc:spChg chg="del">
          <ac:chgData name="Moritz Schmidt" userId="cbe05688-6f55-4a18-9543-5870931135aa" providerId="ADAL" clId="{58AC2A36-C2C9-4EE9-963B-B0972F9D5969}" dt="2024-04-05T11:55:27.932" v="7252" actId="478"/>
          <ac:spMkLst>
            <pc:docMk/>
            <pc:sldMk cId="1695084704" sldId="282"/>
            <ac:spMk id="5" creationId="{F522F529-C440-A673-A2F8-10515D1A43A5}"/>
          </ac:spMkLst>
        </pc:spChg>
        <pc:spChg chg="mod">
          <ac:chgData name="Moritz Schmidt" userId="cbe05688-6f55-4a18-9543-5870931135aa" providerId="ADAL" clId="{58AC2A36-C2C9-4EE9-963B-B0972F9D5969}" dt="2024-04-07T20:53:11.136" v="13745" actId="20577"/>
          <ac:spMkLst>
            <pc:docMk/>
            <pc:sldMk cId="1695084704" sldId="282"/>
            <ac:spMk id="6" creationId="{531FD825-D747-EFEA-1F42-AB40EE5EA92E}"/>
          </ac:spMkLst>
        </pc:spChg>
        <pc:spChg chg="add mod">
          <ac:chgData name="Moritz Schmidt" userId="cbe05688-6f55-4a18-9543-5870931135aa" providerId="ADAL" clId="{58AC2A36-C2C9-4EE9-963B-B0972F9D5969}" dt="2024-04-07T11:10:17.670" v="8116" actId="1076"/>
          <ac:spMkLst>
            <pc:docMk/>
            <pc:sldMk cId="1695084704" sldId="282"/>
            <ac:spMk id="8" creationId="{28BA0A4B-6E2F-B2DF-B658-37F1AFED372F}"/>
          </ac:spMkLst>
        </pc:spChg>
        <pc:spChg chg="add mod">
          <ac:chgData name="Moritz Schmidt" userId="cbe05688-6f55-4a18-9543-5870931135aa" providerId="ADAL" clId="{58AC2A36-C2C9-4EE9-963B-B0972F9D5969}" dt="2024-04-07T20:53:11.135" v="13744" actId="20577"/>
          <ac:spMkLst>
            <pc:docMk/>
            <pc:sldMk cId="1695084704" sldId="282"/>
            <ac:spMk id="9" creationId="{939364E0-2807-D4AF-9884-77D12FD5D607}"/>
          </ac:spMkLst>
        </pc:spChg>
        <pc:spChg chg="mod">
          <ac:chgData name="Moritz Schmidt" userId="cbe05688-6f55-4a18-9543-5870931135aa" providerId="ADAL" clId="{58AC2A36-C2C9-4EE9-963B-B0972F9D5969}" dt="2024-04-07T11:09:35.992" v="8112" actId="552"/>
          <ac:spMkLst>
            <pc:docMk/>
            <pc:sldMk cId="1695084704" sldId="282"/>
            <ac:spMk id="10" creationId="{88909AC7-B3DF-4858-230F-A44788A3D8D8}"/>
          </ac:spMkLst>
        </pc:spChg>
        <pc:spChg chg="add del mod">
          <ac:chgData name="Moritz Schmidt" userId="cbe05688-6f55-4a18-9543-5870931135aa" providerId="ADAL" clId="{58AC2A36-C2C9-4EE9-963B-B0972F9D5969}" dt="2024-03-19T23:32:13.103" v="3909" actId="478"/>
          <ac:spMkLst>
            <pc:docMk/>
            <pc:sldMk cId="1695084704" sldId="282"/>
            <ac:spMk id="11" creationId="{9EE2B11F-C56B-5A32-A80E-6816F6EE0DA7}"/>
          </ac:spMkLst>
        </pc:spChg>
        <pc:picChg chg="del">
          <ac:chgData name="Moritz Schmidt" userId="cbe05688-6f55-4a18-9543-5870931135aa" providerId="ADAL" clId="{58AC2A36-C2C9-4EE9-963B-B0972F9D5969}" dt="2024-03-19T23:32:02.617" v="3906" actId="478"/>
          <ac:picMkLst>
            <pc:docMk/>
            <pc:sldMk cId="1695084704" sldId="282"/>
            <ac:picMk id="9" creationId="{D89CCCF7-E21A-924F-8FE9-B4451EEAA98A}"/>
          </ac:picMkLst>
        </pc:picChg>
      </pc:sldChg>
      <pc:sldChg chg="addSp delSp modSp add mod ord replTag delTag modNotesTx">
        <pc:chgData name="Moritz Schmidt" userId="cbe05688-6f55-4a18-9543-5870931135aa" providerId="ADAL" clId="{58AC2A36-C2C9-4EE9-963B-B0972F9D5969}" dt="2024-04-07T20:53:11.623" v="13792"/>
        <pc:sldMkLst>
          <pc:docMk/>
          <pc:sldMk cId="674187666" sldId="283"/>
        </pc:sldMkLst>
        <pc:spChg chg="mod">
          <ac:chgData name="Moritz Schmidt" userId="cbe05688-6f55-4a18-9543-5870931135aa" providerId="ADAL" clId="{58AC2A36-C2C9-4EE9-963B-B0972F9D5969}" dt="2024-03-20T23:02:14.673" v="5527" actId="20577"/>
          <ac:spMkLst>
            <pc:docMk/>
            <pc:sldMk cId="674187666" sldId="283"/>
            <ac:spMk id="2" creationId="{A87203A9-2FD1-496B-9533-6E2C3B68DC9B}"/>
          </ac:spMkLst>
        </pc:spChg>
        <pc:spChg chg="mod">
          <ac:chgData name="Moritz Schmidt" userId="cbe05688-6f55-4a18-9543-5870931135aa" providerId="ADAL" clId="{58AC2A36-C2C9-4EE9-963B-B0972F9D5969}" dt="2024-04-07T20:46:49.851" v="10213" actId="20577"/>
          <ac:spMkLst>
            <pc:docMk/>
            <pc:sldMk cId="674187666" sldId="283"/>
            <ac:spMk id="3" creationId="{F827B87D-056F-2B12-5756-0DBA3B25D744}"/>
          </ac:spMkLst>
        </pc:spChg>
        <pc:spChg chg="mod">
          <ac:chgData name="Moritz Schmidt" userId="cbe05688-6f55-4a18-9543-5870931135aa" providerId="ADAL" clId="{58AC2A36-C2C9-4EE9-963B-B0972F9D5969}" dt="2024-04-07T20:53:10.736" v="13716" actId="20577"/>
          <ac:spMkLst>
            <pc:docMk/>
            <pc:sldMk cId="674187666" sldId="283"/>
            <ac:spMk id="4" creationId="{63D7719E-CC04-D990-C774-35CD3774151A}"/>
          </ac:spMkLst>
        </pc:spChg>
        <pc:spChg chg="add mod">
          <ac:chgData name="Moritz Schmidt" userId="cbe05688-6f55-4a18-9543-5870931135aa" providerId="ADAL" clId="{58AC2A36-C2C9-4EE9-963B-B0972F9D5969}" dt="2024-04-07T20:40:56.554" v="10141" actId="6549"/>
          <ac:spMkLst>
            <pc:docMk/>
            <pc:sldMk cId="674187666" sldId="283"/>
            <ac:spMk id="5" creationId="{38D8C395-2E07-94E6-21D0-454D5E13812F}"/>
          </ac:spMkLst>
        </pc:spChg>
        <pc:spChg chg="del">
          <ac:chgData name="Moritz Schmidt" userId="cbe05688-6f55-4a18-9543-5870931135aa" providerId="ADAL" clId="{58AC2A36-C2C9-4EE9-963B-B0972F9D5969}" dt="2024-04-05T11:56:17.038" v="7275" actId="478"/>
          <ac:spMkLst>
            <pc:docMk/>
            <pc:sldMk cId="674187666" sldId="283"/>
            <ac:spMk id="5" creationId="{F522F529-C440-A673-A2F8-10515D1A43A5}"/>
          </ac:spMkLst>
        </pc:spChg>
        <pc:spChg chg="mod">
          <ac:chgData name="Moritz Schmidt" userId="cbe05688-6f55-4a18-9543-5870931135aa" providerId="ADAL" clId="{58AC2A36-C2C9-4EE9-963B-B0972F9D5969}" dt="2024-04-07T20:53:10.731" v="13715" actId="20577"/>
          <ac:spMkLst>
            <pc:docMk/>
            <pc:sldMk cId="674187666" sldId="283"/>
            <ac:spMk id="6" creationId="{531FD825-D747-EFEA-1F42-AB40EE5EA92E}"/>
          </ac:spMkLst>
        </pc:spChg>
        <pc:spChg chg="add mod">
          <ac:chgData name="Moritz Schmidt" userId="cbe05688-6f55-4a18-9543-5870931135aa" providerId="ADAL" clId="{58AC2A36-C2C9-4EE9-963B-B0972F9D5969}" dt="2024-04-07T20:53:10.730" v="13714" actId="20577"/>
          <ac:spMkLst>
            <pc:docMk/>
            <pc:sldMk cId="674187666" sldId="283"/>
            <ac:spMk id="8" creationId="{E358D289-394C-CEEF-E499-4391A838FAD3}"/>
          </ac:spMkLst>
        </pc:spChg>
        <pc:spChg chg="add mod">
          <ac:chgData name="Moritz Schmidt" userId="cbe05688-6f55-4a18-9543-5870931135aa" providerId="ADAL" clId="{58AC2A36-C2C9-4EE9-963B-B0972F9D5969}" dt="2024-04-07T20:47:07.251" v="10216" actId="1076"/>
          <ac:spMkLst>
            <pc:docMk/>
            <pc:sldMk cId="674187666" sldId="283"/>
            <ac:spMk id="9" creationId="{773123DC-2C67-654A-B55F-07C1E6B57A41}"/>
          </ac:spMkLst>
        </pc:spChg>
        <pc:spChg chg="mod">
          <ac:chgData name="Moritz Schmidt" userId="cbe05688-6f55-4a18-9543-5870931135aa" providerId="ADAL" clId="{58AC2A36-C2C9-4EE9-963B-B0972F9D5969}" dt="2024-04-07T20:46:56.419" v="10214" actId="1076"/>
          <ac:spMkLst>
            <pc:docMk/>
            <pc:sldMk cId="674187666" sldId="283"/>
            <ac:spMk id="10" creationId="{88909AC7-B3DF-4858-230F-A44788A3D8D8}"/>
          </ac:spMkLst>
        </pc:spChg>
      </pc:sldChg>
      <pc:sldChg chg="addSp delSp modSp add del mod replTag delTag">
        <pc:chgData name="Moritz Schmidt" userId="cbe05688-6f55-4a18-9543-5870931135aa" providerId="ADAL" clId="{58AC2A36-C2C9-4EE9-963B-B0972F9D5969}" dt="2024-04-07T20:53:11.626" v="13803"/>
        <pc:sldMkLst>
          <pc:docMk/>
          <pc:sldMk cId="575601472" sldId="284"/>
        </pc:sldMkLst>
        <pc:spChg chg="add mod">
          <ac:chgData name="Moritz Schmidt" userId="cbe05688-6f55-4a18-9543-5870931135aa" providerId="ADAL" clId="{58AC2A36-C2C9-4EE9-963B-B0972F9D5969}" dt="2024-04-07T20:53:11.175" v="13747" actId="20577"/>
          <ac:spMkLst>
            <pc:docMk/>
            <pc:sldMk cId="575601472" sldId="284"/>
            <ac:spMk id="3" creationId="{30A0F6F3-944F-FAE7-85D3-068DCE96C486}"/>
          </ac:spMkLst>
        </pc:spChg>
        <pc:spChg chg="mod">
          <ac:chgData name="Moritz Schmidt" userId="cbe05688-6f55-4a18-9543-5870931135aa" providerId="ADAL" clId="{58AC2A36-C2C9-4EE9-963B-B0972F9D5969}" dt="2024-04-07T20:53:11.181" v="13749" actId="20577"/>
          <ac:spMkLst>
            <pc:docMk/>
            <pc:sldMk cId="575601472" sldId="284"/>
            <ac:spMk id="4" creationId="{63D7719E-CC04-D990-C774-35CD3774151A}"/>
          </ac:spMkLst>
        </pc:spChg>
        <pc:spChg chg="del mod">
          <ac:chgData name="Moritz Schmidt" userId="cbe05688-6f55-4a18-9543-5870931135aa" providerId="ADAL" clId="{58AC2A36-C2C9-4EE9-963B-B0972F9D5969}" dt="2024-04-05T11:55:26.173" v="7251" actId="478"/>
          <ac:spMkLst>
            <pc:docMk/>
            <pc:sldMk cId="575601472" sldId="284"/>
            <ac:spMk id="5" creationId="{F522F529-C440-A673-A2F8-10515D1A43A5}"/>
          </ac:spMkLst>
        </pc:spChg>
        <pc:spChg chg="mod">
          <ac:chgData name="Moritz Schmidt" userId="cbe05688-6f55-4a18-9543-5870931135aa" providerId="ADAL" clId="{58AC2A36-C2C9-4EE9-963B-B0972F9D5969}" dt="2024-04-07T20:53:11.176" v="13748" actId="20577"/>
          <ac:spMkLst>
            <pc:docMk/>
            <pc:sldMk cId="575601472" sldId="284"/>
            <ac:spMk id="6" creationId="{531FD825-D747-EFEA-1F42-AB40EE5EA92E}"/>
          </ac:spMkLst>
        </pc:spChg>
        <pc:spChg chg="mod">
          <ac:chgData name="Moritz Schmidt" userId="cbe05688-6f55-4a18-9543-5870931135aa" providerId="ADAL" clId="{58AC2A36-C2C9-4EE9-963B-B0972F9D5969}" dt="2024-04-05T21:14:35.068" v="7483" actId="1076"/>
          <ac:spMkLst>
            <pc:docMk/>
            <pc:sldMk cId="575601472" sldId="284"/>
            <ac:spMk id="10" creationId="{88909AC7-B3DF-4858-230F-A44788A3D8D8}"/>
          </ac:spMkLst>
        </pc:spChg>
        <pc:picChg chg="mod modCrop">
          <ac:chgData name="Moritz Schmidt" userId="cbe05688-6f55-4a18-9543-5870931135aa" providerId="ADAL" clId="{58AC2A36-C2C9-4EE9-963B-B0972F9D5969}" dt="2024-04-05T21:14:28.873" v="7482" actId="1076"/>
          <ac:picMkLst>
            <pc:docMk/>
            <pc:sldMk cId="575601472" sldId="284"/>
            <ac:picMk id="9" creationId="{D89CCCF7-E21A-924F-8FE9-B4451EEAA98A}"/>
          </ac:picMkLst>
        </pc:picChg>
      </pc:sldChg>
      <pc:sldChg chg="addSp delSp modSp add del mod modAnim replTag delTag modNotesTx">
        <pc:chgData name="Moritz Schmidt" userId="cbe05688-6f55-4a18-9543-5870931135aa" providerId="ADAL" clId="{58AC2A36-C2C9-4EE9-963B-B0972F9D5969}" dt="2024-04-07T20:53:11.625" v="13801"/>
        <pc:sldMkLst>
          <pc:docMk/>
          <pc:sldMk cId="4048037946" sldId="285"/>
        </pc:sldMkLst>
        <pc:spChg chg="mod replST delST">
          <ac:chgData name="Moritz Schmidt" userId="cbe05688-6f55-4a18-9543-5870931135aa" providerId="ADAL" clId="{58AC2A36-C2C9-4EE9-963B-B0972F9D5969}" dt="2024-04-07T20:53:10.277" v="13598"/>
          <ac:spMkLst>
            <pc:docMk/>
            <pc:sldMk cId="4048037946" sldId="285"/>
            <ac:spMk id="2" creationId="{A87203A9-2FD1-496B-9533-6E2C3B68DC9B}"/>
          </ac:spMkLst>
        </pc:spChg>
        <pc:spChg chg="mod replST delST">
          <ac:chgData name="Moritz Schmidt" userId="cbe05688-6f55-4a18-9543-5870931135aa" providerId="ADAL" clId="{58AC2A36-C2C9-4EE9-963B-B0972F9D5969}" dt="2024-04-07T20:53:10.276" v="13594"/>
          <ac:spMkLst>
            <pc:docMk/>
            <pc:sldMk cId="4048037946" sldId="285"/>
            <ac:spMk id="3" creationId="{F827B87D-056F-2B12-5756-0DBA3B25D744}"/>
          </ac:spMkLst>
        </pc:spChg>
        <pc:spChg chg="mod replST delST">
          <ac:chgData name="Moritz Schmidt" userId="cbe05688-6f55-4a18-9543-5870931135aa" providerId="ADAL" clId="{58AC2A36-C2C9-4EE9-963B-B0972F9D5969}" dt="2024-04-07T20:53:11.099" v="13743" actId="20577"/>
          <ac:spMkLst>
            <pc:docMk/>
            <pc:sldMk cId="4048037946" sldId="285"/>
            <ac:spMk id="4" creationId="{63D7719E-CC04-D990-C774-35CD3774151A}"/>
          </ac:spMkLst>
        </pc:spChg>
        <pc:spChg chg="del">
          <ac:chgData name="Moritz Schmidt" userId="cbe05688-6f55-4a18-9543-5870931135aa" providerId="ADAL" clId="{58AC2A36-C2C9-4EE9-963B-B0972F9D5969}" dt="2024-04-05T11:55:29.718" v="7253" actId="478"/>
          <ac:spMkLst>
            <pc:docMk/>
            <pc:sldMk cId="4048037946" sldId="285"/>
            <ac:spMk id="5" creationId="{F522F529-C440-A673-A2F8-10515D1A43A5}"/>
          </ac:spMkLst>
        </pc:spChg>
        <pc:spChg chg="mod replST delST">
          <ac:chgData name="Moritz Schmidt" userId="cbe05688-6f55-4a18-9543-5870931135aa" providerId="ADAL" clId="{58AC2A36-C2C9-4EE9-963B-B0972F9D5969}" dt="2024-04-07T20:53:11.094" v="13742" actId="20577"/>
          <ac:spMkLst>
            <pc:docMk/>
            <pc:sldMk cId="4048037946" sldId="285"/>
            <ac:spMk id="6" creationId="{531FD825-D747-EFEA-1F42-AB40EE5EA92E}"/>
          </ac:spMkLst>
        </pc:spChg>
        <pc:spChg chg="add del mod">
          <ac:chgData name="Moritz Schmidt" userId="cbe05688-6f55-4a18-9543-5870931135aa" providerId="ADAL" clId="{58AC2A36-C2C9-4EE9-963B-B0972F9D5969}" dt="2024-03-20T00:22:00.814" v="5026" actId="478"/>
          <ac:spMkLst>
            <pc:docMk/>
            <pc:sldMk cId="4048037946" sldId="285"/>
            <ac:spMk id="8" creationId="{1259F496-78BC-F484-9B5F-2D8B799E6032}"/>
          </ac:spMkLst>
        </pc:spChg>
        <pc:spChg chg="add mod replST delST">
          <ac:chgData name="Moritz Schmidt" userId="cbe05688-6f55-4a18-9543-5870931135aa" providerId="ADAL" clId="{58AC2A36-C2C9-4EE9-963B-B0972F9D5969}" dt="2024-04-07T20:53:11.093" v="13741" actId="20577"/>
          <ac:spMkLst>
            <pc:docMk/>
            <pc:sldMk cId="4048037946" sldId="285"/>
            <ac:spMk id="8" creationId="{76EBA73F-8777-6C97-7A56-7F8F6CC0EC38}"/>
          </ac:spMkLst>
        </pc:spChg>
        <pc:spChg chg="add mod">
          <ac:chgData name="Moritz Schmidt" userId="cbe05688-6f55-4a18-9543-5870931135aa" providerId="ADAL" clId="{58AC2A36-C2C9-4EE9-963B-B0972F9D5969}" dt="2024-03-20T00:21:58.392" v="5025"/>
          <ac:spMkLst>
            <pc:docMk/>
            <pc:sldMk cId="4048037946" sldId="285"/>
            <ac:spMk id="9" creationId="{BD81171C-8CDA-940D-6298-0B0F3FA5F18F}"/>
          </ac:spMkLst>
        </pc:spChg>
        <pc:spChg chg="del">
          <ac:chgData name="Moritz Schmidt" userId="cbe05688-6f55-4a18-9543-5870931135aa" providerId="ADAL" clId="{58AC2A36-C2C9-4EE9-963B-B0972F9D5969}" dt="2024-03-19T23:59:20.598" v="4672" actId="478"/>
          <ac:spMkLst>
            <pc:docMk/>
            <pc:sldMk cId="4048037946" sldId="285"/>
            <ac:spMk id="10" creationId="{88909AC7-B3DF-4858-230F-A44788A3D8D8}"/>
          </ac:spMkLst>
        </pc:spChg>
        <pc:spChg chg="add mod replST delST">
          <ac:chgData name="Moritz Schmidt" userId="cbe05688-6f55-4a18-9543-5870931135aa" providerId="ADAL" clId="{58AC2A36-C2C9-4EE9-963B-B0972F9D5969}" dt="2024-04-07T20:53:10.275" v="13593"/>
          <ac:spMkLst>
            <pc:docMk/>
            <pc:sldMk cId="4048037946" sldId="285"/>
            <ac:spMk id="11" creationId="{680E67A4-843E-E0D1-3433-48F560C27B0B}"/>
          </ac:spMkLst>
        </pc:spChg>
        <pc:picChg chg="replST delST">
          <ac:chgData name="Moritz Schmidt" userId="cbe05688-6f55-4a18-9543-5870931135aa" providerId="ADAL" clId="{58AC2A36-C2C9-4EE9-963B-B0972F9D5969}" dt="2024-04-07T20:53:10.276" v="13595"/>
          <ac:picMkLst>
            <pc:docMk/>
            <pc:sldMk cId="4048037946" sldId="285"/>
            <ac:picMk id="7" creationId="{16749297-47F8-DD53-5B38-A9CBE62341E1}"/>
          </ac:picMkLst>
        </pc:picChg>
      </pc:sldChg>
      <pc:sldChg chg="addSp delSp modSp add mod replTag delTag">
        <pc:chgData name="Moritz Schmidt" userId="cbe05688-6f55-4a18-9543-5870931135aa" providerId="ADAL" clId="{58AC2A36-C2C9-4EE9-963B-B0972F9D5969}" dt="2024-04-07T20:53:11.622" v="13788"/>
        <pc:sldMkLst>
          <pc:docMk/>
          <pc:sldMk cId="3099657609" sldId="286"/>
        </pc:sldMkLst>
        <pc:spChg chg="mod">
          <ac:chgData name="Moritz Schmidt" userId="cbe05688-6f55-4a18-9543-5870931135aa" providerId="ADAL" clId="{58AC2A36-C2C9-4EE9-963B-B0972F9D5969}" dt="2024-04-07T15:03:15.464" v="9747" actId="6549"/>
          <ac:spMkLst>
            <pc:docMk/>
            <pc:sldMk cId="3099657609" sldId="286"/>
            <ac:spMk id="2" creationId="{A87203A9-2FD1-496B-9533-6E2C3B68DC9B}"/>
          </ac:spMkLst>
        </pc:spChg>
        <pc:spChg chg="del">
          <ac:chgData name="Moritz Schmidt" userId="cbe05688-6f55-4a18-9543-5870931135aa" providerId="ADAL" clId="{58AC2A36-C2C9-4EE9-963B-B0972F9D5969}" dt="2024-03-20T00:04:04.334" v="4706" actId="478"/>
          <ac:spMkLst>
            <pc:docMk/>
            <pc:sldMk cId="3099657609" sldId="286"/>
            <ac:spMk id="3" creationId="{99A1779F-1863-0F0F-5E0C-AE57B4C1D098}"/>
          </ac:spMkLst>
        </pc:spChg>
        <pc:spChg chg="add mod">
          <ac:chgData name="Moritz Schmidt" userId="cbe05688-6f55-4a18-9543-5870931135aa" providerId="ADAL" clId="{58AC2A36-C2C9-4EE9-963B-B0972F9D5969}" dt="2024-04-07T20:53:10.566" v="13702" actId="20577"/>
          <ac:spMkLst>
            <pc:docMk/>
            <pc:sldMk cId="3099657609" sldId="286"/>
            <ac:spMk id="3" creationId="{9D403EEF-6E7D-465C-2C15-E018E5164DA5}"/>
          </ac:spMkLst>
        </pc:spChg>
        <pc:spChg chg="mod">
          <ac:chgData name="Moritz Schmidt" userId="cbe05688-6f55-4a18-9543-5870931135aa" providerId="ADAL" clId="{58AC2A36-C2C9-4EE9-963B-B0972F9D5969}" dt="2024-04-07T20:53:10.572" v="13704" actId="20577"/>
          <ac:spMkLst>
            <pc:docMk/>
            <pc:sldMk cId="3099657609" sldId="286"/>
            <ac:spMk id="4" creationId="{63D7719E-CC04-D990-C774-35CD3774151A}"/>
          </ac:spMkLst>
        </pc:spChg>
        <pc:spChg chg="add del mod">
          <ac:chgData name="Moritz Schmidt" userId="cbe05688-6f55-4a18-9543-5870931135aa" providerId="ADAL" clId="{58AC2A36-C2C9-4EE9-963B-B0972F9D5969}" dt="2024-04-07T15:06:27.945" v="9813" actId="1035"/>
          <ac:spMkLst>
            <pc:docMk/>
            <pc:sldMk cId="3099657609" sldId="286"/>
            <ac:spMk id="5" creationId="{30463D77-143E-64D5-DE70-C21CA2DCDFD9}"/>
          </ac:spMkLst>
        </pc:spChg>
        <pc:spChg chg="del">
          <ac:chgData name="Moritz Schmidt" userId="cbe05688-6f55-4a18-9543-5870931135aa" providerId="ADAL" clId="{58AC2A36-C2C9-4EE9-963B-B0972F9D5969}" dt="2024-04-05T11:56:24.058" v="7278" actId="478"/>
          <ac:spMkLst>
            <pc:docMk/>
            <pc:sldMk cId="3099657609" sldId="286"/>
            <ac:spMk id="5" creationId="{F522F529-C440-A673-A2F8-10515D1A43A5}"/>
          </ac:spMkLst>
        </pc:spChg>
        <pc:spChg chg="mod">
          <ac:chgData name="Moritz Schmidt" userId="cbe05688-6f55-4a18-9543-5870931135aa" providerId="ADAL" clId="{58AC2A36-C2C9-4EE9-963B-B0972F9D5969}" dt="2024-04-07T20:53:10.568" v="13703" actId="20577"/>
          <ac:spMkLst>
            <pc:docMk/>
            <pc:sldMk cId="3099657609" sldId="286"/>
            <ac:spMk id="6" creationId="{531FD825-D747-EFEA-1F42-AB40EE5EA92E}"/>
          </ac:spMkLst>
        </pc:spChg>
        <pc:spChg chg="mod">
          <ac:chgData name="Moritz Schmidt" userId="cbe05688-6f55-4a18-9543-5870931135aa" providerId="ADAL" clId="{58AC2A36-C2C9-4EE9-963B-B0972F9D5969}" dt="2024-04-07T15:05:47.522" v="9801" actId="1076"/>
          <ac:spMkLst>
            <pc:docMk/>
            <pc:sldMk cId="3099657609" sldId="286"/>
            <ac:spMk id="8" creationId="{7B68F009-A222-D8C4-6F32-B6D713F36A0C}"/>
          </ac:spMkLst>
        </pc:spChg>
        <pc:spChg chg="add del mod">
          <ac:chgData name="Moritz Schmidt" userId="cbe05688-6f55-4a18-9543-5870931135aa" providerId="ADAL" clId="{58AC2A36-C2C9-4EE9-963B-B0972F9D5969}" dt="2024-04-07T15:04:30.547" v="9768" actId="478"/>
          <ac:spMkLst>
            <pc:docMk/>
            <pc:sldMk cId="3099657609" sldId="286"/>
            <ac:spMk id="9" creationId="{17E251DB-9D04-E2F5-9A34-67A58834B57D}"/>
          </ac:spMkLst>
        </pc:spChg>
        <pc:spChg chg="add del mod">
          <ac:chgData name="Moritz Schmidt" userId="cbe05688-6f55-4a18-9543-5870931135aa" providerId="ADAL" clId="{58AC2A36-C2C9-4EE9-963B-B0972F9D5969}" dt="2024-04-07T15:04:29.656" v="9767" actId="478"/>
          <ac:spMkLst>
            <pc:docMk/>
            <pc:sldMk cId="3099657609" sldId="286"/>
            <ac:spMk id="10" creationId="{DB66CE64-0387-F705-231E-AF5C017A8F00}"/>
          </ac:spMkLst>
        </pc:spChg>
        <pc:spChg chg="add mod">
          <ac:chgData name="Moritz Schmidt" userId="cbe05688-6f55-4a18-9543-5870931135aa" providerId="ADAL" clId="{58AC2A36-C2C9-4EE9-963B-B0972F9D5969}" dt="2024-04-07T15:05:46.185" v="9798" actId="1076"/>
          <ac:spMkLst>
            <pc:docMk/>
            <pc:sldMk cId="3099657609" sldId="286"/>
            <ac:spMk id="11" creationId="{2BF23714-1BF8-7142-AAD5-B8FF29E6C72D}"/>
          </ac:spMkLst>
        </pc:spChg>
        <pc:spChg chg="add del mod">
          <ac:chgData name="Moritz Schmidt" userId="cbe05688-6f55-4a18-9543-5870931135aa" providerId="ADAL" clId="{58AC2A36-C2C9-4EE9-963B-B0972F9D5969}" dt="2024-03-20T00:05:03.182" v="4737" actId="478"/>
          <ac:spMkLst>
            <pc:docMk/>
            <pc:sldMk cId="3099657609" sldId="286"/>
            <ac:spMk id="11" creationId="{D4EE1CFF-E1F3-4FD8-79D2-AC653F907E33}"/>
          </ac:spMkLst>
        </pc:spChg>
        <pc:spChg chg="add mod">
          <ac:chgData name="Moritz Schmidt" userId="cbe05688-6f55-4a18-9543-5870931135aa" providerId="ADAL" clId="{58AC2A36-C2C9-4EE9-963B-B0972F9D5969}" dt="2024-04-07T15:05:27.175" v="9780"/>
          <ac:spMkLst>
            <pc:docMk/>
            <pc:sldMk cId="3099657609" sldId="286"/>
            <ac:spMk id="12" creationId="{A6695323-F3E8-AED0-FB3B-F3AE14BF6650}"/>
          </ac:spMkLst>
        </pc:spChg>
        <pc:picChg chg="del">
          <ac:chgData name="Moritz Schmidt" userId="cbe05688-6f55-4a18-9543-5870931135aa" providerId="ADAL" clId="{58AC2A36-C2C9-4EE9-963B-B0972F9D5969}" dt="2024-03-20T00:04:06.125" v="4707" actId="478"/>
          <ac:picMkLst>
            <pc:docMk/>
            <pc:sldMk cId="3099657609" sldId="286"/>
            <ac:picMk id="10" creationId="{0C4FE3D8-5AED-AA9E-2A3A-535B6BBBDF7C}"/>
          </ac:picMkLst>
        </pc:picChg>
        <pc:picChg chg="add mod modCrop">
          <ac:chgData name="Moritz Schmidt" userId="cbe05688-6f55-4a18-9543-5870931135aa" providerId="ADAL" clId="{58AC2A36-C2C9-4EE9-963B-B0972F9D5969}" dt="2024-04-07T15:05:49.751" v="9805" actId="732"/>
          <ac:picMkLst>
            <pc:docMk/>
            <pc:sldMk cId="3099657609" sldId="286"/>
            <ac:picMk id="13" creationId="{2A382899-454C-A398-5FD9-34CD55BB5071}"/>
          </ac:picMkLst>
        </pc:picChg>
        <pc:picChg chg="add mod modCrop">
          <ac:chgData name="Moritz Schmidt" userId="cbe05688-6f55-4a18-9543-5870931135aa" providerId="ADAL" clId="{58AC2A36-C2C9-4EE9-963B-B0972F9D5969}" dt="2024-04-07T15:02:57.938" v="9745" actId="1076"/>
          <ac:picMkLst>
            <pc:docMk/>
            <pc:sldMk cId="3099657609" sldId="286"/>
            <ac:picMk id="15" creationId="{FEDD4A11-AC57-F9B2-0A6E-4554AEF5D625}"/>
          </ac:picMkLst>
        </pc:picChg>
      </pc:sldChg>
      <pc:sldChg chg="addSp delSp modSp add del mod ord modNotesTx">
        <pc:chgData name="Moritz Schmidt" userId="cbe05688-6f55-4a18-9543-5870931135aa" providerId="ADAL" clId="{58AC2A36-C2C9-4EE9-963B-B0972F9D5969}" dt="2024-04-07T12:25:23.940" v="8595" actId="47"/>
        <pc:sldMkLst>
          <pc:docMk/>
          <pc:sldMk cId="1898663240" sldId="287"/>
        </pc:sldMkLst>
        <pc:spChg chg="mod">
          <ac:chgData name="Moritz Schmidt" userId="cbe05688-6f55-4a18-9543-5870931135aa" providerId="ADAL" clId="{58AC2A36-C2C9-4EE9-963B-B0972F9D5969}" dt="2024-03-20T00:25:44.328" v="5114" actId="20577"/>
          <ac:spMkLst>
            <pc:docMk/>
            <pc:sldMk cId="1898663240" sldId="287"/>
            <ac:spMk id="2" creationId="{A87203A9-2FD1-496B-9533-6E2C3B68DC9B}"/>
          </ac:spMkLst>
        </pc:spChg>
        <pc:spChg chg="add mod">
          <ac:chgData name="Moritz Schmidt" userId="cbe05688-6f55-4a18-9543-5870931135aa" providerId="ADAL" clId="{58AC2A36-C2C9-4EE9-963B-B0972F9D5969}" dt="2024-04-05T11:56:30.719" v="7283"/>
          <ac:spMkLst>
            <pc:docMk/>
            <pc:sldMk cId="1898663240" sldId="287"/>
            <ac:spMk id="3" creationId="{2B2A3CBF-4A41-4930-81DB-1ED6C0BCC27C}"/>
          </ac:spMkLst>
        </pc:spChg>
        <pc:spChg chg="del mod">
          <ac:chgData name="Moritz Schmidt" userId="cbe05688-6f55-4a18-9543-5870931135aa" providerId="ADAL" clId="{58AC2A36-C2C9-4EE9-963B-B0972F9D5969}" dt="2024-03-25T23:54:23.883" v="5720" actId="478"/>
          <ac:spMkLst>
            <pc:docMk/>
            <pc:sldMk cId="1898663240" sldId="287"/>
            <ac:spMk id="3" creationId="{99A1779F-1863-0F0F-5E0C-AE57B4C1D098}"/>
          </ac:spMkLst>
        </pc:spChg>
        <pc:spChg chg="add del mod">
          <ac:chgData name="Moritz Schmidt" userId="cbe05688-6f55-4a18-9543-5870931135aa" providerId="ADAL" clId="{58AC2A36-C2C9-4EE9-963B-B0972F9D5969}" dt="2024-04-07T11:17:56.191" v="8124" actId="478"/>
          <ac:spMkLst>
            <pc:docMk/>
            <pc:sldMk cId="1898663240" sldId="287"/>
            <ac:spMk id="5" creationId="{846565CC-4081-89FD-5A33-822BBFA52749}"/>
          </ac:spMkLst>
        </pc:spChg>
        <pc:spChg chg="del">
          <ac:chgData name="Moritz Schmidt" userId="cbe05688-6f55-4a18-9543-5870931135aa" providerId="ADAL" clId="{58AC2A36-C2C9-4EE9-963B-B0972F9D5969}" dt="2024-04-05T11:56:21.759" v="7277" actId="478"/>
          <ac:spMkLst>
            <pc:docMk/>
            <pc:sldMk cId="1898663240" sldId="287"/>
            <ac:spMk id="5" creationId="{F522F529-C440-A673-A2F8-10515D1A43A5}"/>
          </ac:spMkLst>
        </pc:spChg>
        <pc:spChg chg="mod">
          <ac:chgData name="Moritz Schmidt" userId="cbe05688-6f55-4a18-9543-5870931135aa" providerId="ADAL" clId="{58AC2A36-C2C9-4EE9-963B-B0972F9D5969}" dt="2024-03-26T00:07:47.042" v="5892"/>
          <ac:spMkLst>
            <pc:docMk/>
            <pc:sldMk cId="1898663240" sldId="287"/>
            <ac:spMk id="8" creationId="{7B68F009-A222-D8C4-6F32-B6D713F36A0C}"/>
          </ac:spMkLst>
        </pc:spChg>
        <pc:spChg chg="mod">
          <ac:chgData name="Moritz Schmidt" userId="cbe05688-6f55-4a18-9543-5870931135aa" providerId="ADAL" clId="{58AC2A36-C2C9-4EE9-963B-B0972F9D5969}" dt="2024-04-07T11:18:01.407" v="8125" actId="1076"/>
          <ac:spMkLst>
            <pc:docMk/>
            <pc:sldMk cId="1898663240" sldId="287"/>
            <ac:spMk id="9" creationId="{EF6D875F-1777-3116-3BF3-A5B1AB257A56}"/>
          </ac:spMkLst>
        </pc:spChg>
        <pc:spChg chg="add del mod">
          <ac:chgData name="Moritz Schmidt" userId="cbe05688-6f55-4a18-9543-5870931135aa" providerId="ADAL" clId="{58AC2A36-C2C9-4EE9-963B-B0972F9D5969}" dt="2024-03-25T23:54:28.258" v="5722" actId="478"/>
          <ac:spMkLst>
            <pc:docMk/>
            <pc:sldMk cId="1898663240" sldId="287"/>
            <ac:spMk id="10" creationId="{E8866787-7732-E196-482A-DC19118DF846}"/>
          </ac:spMkLst>
        </pc:spChg>
        <pc:spChg chg="add mod">
          <ac:chgData name="Moritz Schmidt" userId="cbe05688-6f55-4a18-9543-5870931135aa" providerId="ADAL" clId="{58AC2A36-C2C9-4EE9-963B-B0972F9D5969}" dt="2024-04-07T12:19:32.019" v="8464"/>
          <ac:spMkLst>
            <pc:docMk/>
            <pc:sldMk cId="1898663240" sldId="287"/>
            <ac:spMk id="11" creationId="{EC14CE95-7F93-9CB0-A863-973DA2DE9BDB}"/>
          </ac:spMkLst>
        </pc:spChg>
        <pc:picChg chg="add mod">
          <ac:chgData name="Moritz Schmidt" userId="cbe05688-6f55-4a18-9543-5870931135aa" providerId="ADAL" clId="{58AC2A36-C2C9-4EE9-963B-B0972F9D5969}" dt="2024-03-28T00:20:12.083" v="7216"/>
          <ac:picMkLst>
            <pc:docMk/>
            <pc:sldMk cId="1898663240" sldId="287"/>
            <ac:picMk id="3" creationId="{FA347FF5-CB7B-C031-4FF5-DF2B214A5F03}"/>
          </ac:picMkLst>
        </pc:picChg>
        <pc:picChg chg="del">
          <ac:chgData name="Moritz Schmidt" userId="cbe05688-6f55-4a18-9543-5870931135aa" providerId="ADAL" clId="{58AC2A36-C2C9-4EE9-963B-B0972F9D5969}" dt="2024-03-20T00:25:33.569" v="5070" actId="478"/>
          <ac:picMkLst>
            <pc:docMk/>
            <pc:sldMk cId="1898663240" sldId="287"/>
            <ac:picMk id="10" creationId="{0C4FE3D8-5AED-AA9E-2A3A-535B6BBBDF7C}"/>
          </ac:picMkLst>
        </pc:picChg>
        <pc:picChg chg="del">
          <ac:chgData name="Moritz Schmidt" userId="cbe05688-6f55-4a18-9543-5870931135aa" providerId="ADAL" clId="{58AC2A36-C2C9-4EE9-963B-B0972F9D5969}" dt="2024-04-07T11:16:55.657" v="8118" actId="478"/>
          <ac:picMkLst>
            <pc:docMk/>
            <pc:sldMk cId="1898663240" sldId="287"/>
            <ac:picMk id="10" creationId="{E3CDA850-7599-64BF-10E1-CF217EAEF95C}"/>
          </ac:picMkLst>
        </pc:picChg>
      </pc:sldChg>
      <pc:sldChg chg="addSp delSp modSp add del mod addAnim delAnim modAnim replTag delTag">
        <pc:chgData name="Moritz Schmidt" userId="cbe05688-6f55-4a18-9543-5870931135aa" providerId="ADAL" clId="{58AC2A36-C2C9-4EE9-963B-B0972F9D5969}" dt="2024-04-07T20:53:11.624" v="13797"/>
        <pc:sldMkLst>
          <pc:docMk/>
          <pc:sldMk cId="1044904080" sldId="288"/>
        </pc:sldMkLst>
        <pc:spChg chg="mod replST delST">
          <ac:chgData name="Moritz Schmidt" userId="cbe05688-6f55-4a18-9543-5870931135aa" providerId="ADAL" clId="{58AC2A36-C2C9-4EE9-963B-B0972F9D5969}" dt="2024-04-07T20:53:10.218" v="13553"/>
          <ac:spMkLst>
            <pc:docMk/>
            <pc:sldMk cId="1044904080" sldId="288"/>
            <ac:spMk id="2" creationId="{A87203A9-2FD1-496B-9533-6E2C3B68DC9B}"/>
          </ac:spMkLst>
        </pc:spChg>
        <pc:spChg chg="mod replST delST">
          <ac:chgData name="Moritz Schmidt" userId="cbe05688-6f55-4a18-9543-5870931135aa" providerId="ADAL" clId="{58AC2A36-C2C9-4EE9-963B-B0972F9D5969}" dt="2024-04-07T20:53:10.217" v="13549"/>
          <ac:spMkLst>
            <pc:docMk/>
            <pc:sldMk cId="1044904080" sldId="288"/>
            <ac:spMk id="3" creationId="{F827B87D-056F-2B12-5756-0DBA3B25D744}"/>
          </ac:spMkLst>
        </pc:spChg>
        <pc:spChg chg="mod replST delST">
          <ac:chgData name="Moritz Schmidt" userId="cbe05688-6f55-4a18-9543-5870931135aa" providerId="ADAL" clId="{58AC2A36-C2C9-4EE9-963B-B0972F9D5969}" dt="2024-04-07T20:53:10.935" v="13731" actId="20577"/>
          <ac:spMkLst>
            <pc:docMk/>
            <pc:sldMk cId="1044904080" sldId="288"/>
            <ac:spMk id="4" creationId="{63D7719E-CC04-D990-C774-35CD3774151A}"/>
          </ac:spMkLst>
        </pc:spChg>
        <pc:spChg chg="add">
          <ac:chgData name="Moritz Schmidt" userId="cbe05688-6f55-4a18-9543-5870931135aa" providerId="ADAL" clId="{58AC2A36-C2C9-4EE9-963B-B0972F9D5969}" dt="2024-04-05T21:24:49.868" v="7623"/>
          <ac:spMkLst>
            <pc:docMk/>
            <pc:sldMk cId="1044904080" sldId="288"/>
            <ac:spMk id="5" creationId="{286FD0C2-7644-1C4A-A46C-E41A4CA0B9EB}"/>
          </ac:spMkLst>
        </pc:spChg>
        <pc:spChg chg="del">
          <ac:chgData name="Moritz Schmidt" userId="cbe05688-6f55-4a18-9543-5870931135aa" providerId="ADAL" clId="{58AC2A36-C2C9-4EE9-963B-B0972F9D5969}" dt="2024-04-05T11:55:49.583" v="7262" actId="478"/>
          <ac:spMkLst>
            <pc:docMk/>
            <pc:sldMk cId="1044904080" sldId="288"/>
            <ac:spMk id="5" creationId="{F522F529-C440-A673-A2F8-10515D1A43A5}"/>
          </ac:spMkLst>
        </pc:spChg>
        <pc:spChg chg="mod replST delST">
          <ac:chgData name="Moritz Schmidt" userId="cbe05688-6f55-4a18-9543-5870931135aa" providerId="ADAL" clId="{58AC2A36-C2C9-4EE9-963B-B0972F9D5969}" dt="2024-04-07T20:53:10.931" v="13730" actId="20577"/>
          <ac:spMkLst>
            <pc:docMk/>
            <pc:sldMk cId="1044904080" sldId="288"/>
            <ac:spMk id="6" creationId="{531FD825-D747-EFEA-1F42-AB40EE5EA92E}"/>
          </ac:spMkLst>
        </pc:spChg>
        <pc:spChg chg="add mod replST delST">
          <ac:chgData name="Moritz Schmidt" userId="cbe05688-6f55-4a18-9543-5870931135aa" providerId="ADAL" clId="{58AC2A36-C2C9-4EE9-963B-B0972F9D5969}" dt="2024-04-07T20:53:10.929" v="13729" actId="20577"/>
          <ac:spMkLst>
            <pc:docMk/>
            <pc:sldMk cId="1044904080" sldId="288"/>
            <ac:spMk id="8" creationId="{C749CCA9-B5CF-F0A2-7248-00F958B18276}"/>
          </ac:spMkLst>
        </pc:spChg>
        <pc:spChg chg="mod">
          <ac:chgData name="Moritz Schmidt" userId="cbe05688-6f55-4a18-9543-5870931135aa" providerId="ADAL" clId="{58AC2A36-C2C9-4EE9-963B-B0972F9D5969}" dt="2024-04-05T21:26:37.326" v="7637" actId="164"/>
          <ac:spMkLst>
            <pc:docMk/>
            <pc:sldMk cId="1044904080" sldId="288"/>
            <ac:spMk id="10" creationId="{88909AC7-B3DF-4858-230F-A44788A3D8D8}"/>
          </ac:spMkLst>
        </pc:spChg>
        <pc:spChg chg="add del">
          <ac:chgData name="Moritz Schmidt" userId="cbe05688-6f55-4a18-9543-5870931135aa" providerId="ADAL" clId="{58AC2A36-C2C9-4EE9-963B-B0972F9D5969}" dt="2024-04-05T21:24:55.384" v="7625" actId="478"/>
          <ac:spMkLst>
            <pc:docMk/>
            <pc:sldMk cId="1044904080" sldId="288"/>
            <ac:spMk id="11" creationId="{E8F1EAA3-51BE-DEB8-BD88-369735928E76}"/>
          </ac:spMkLst>
        </pc:spChg>
        <pc:spChg chg="add del mod">
          <ac:chgData name="Moritz Schmidt" userId="cbe05688-6f55-4a18-9543-5870931135aa" providerId="ADAL" clId="{58AC2A36-C2C9-4EE9-963B-B0972F9D5969}" dt="2024-04-05T21:25:17.854" v="7631" actId="478"/>
          <ac:spMkLst>
            <pc:docMk/>
            <pc:sldMk cId="1044904080" sldId="288"/>
            <ac:spMk id="13" creationId="{F6A0D7BA-1A23-D4D3-8F50-D4929DF3DB1D}"/>
          </ac:spMkLst>
        </pc:spChg>
        <pc:spChg chg="add mod replST delST">
          <ac:chgData name="Moritz Schmidt" userId="cbe05688-6f55-4a18-9543-5870931135aa" providerId="ADAL" clId="{58AC2A36-C2C9-4EE9-963B-B0972F9D5969}" dt="2024-04-07T20:53:10.216" v="13547"/>
          <ac:spMkLst>
            <pc:docMk/>
            <pc:sldMk cId="1044904080" sldId="288"/>
            <ac:spMk id="15" creationId="{82A51BD8-7273-A587-5741-2296BC70B738}"/>
          </ac:spMkLst>
        </pc:spChg>
        <pc:spChg chg="add mod">
          <ac:chgData name="Moritz Schmidt" userId="cbe05688-6f55-4a18-9543-5870931135aa" providerId="ADAL" clId="{58AC2A36-C2C9-4EE9-963B-B0972F9D5969}" dt="2024-04-05T21:27:09.840" v="7646" actId="164"/>
          <ac:spMkLst>
            <pc:docMk/>
            <pc:sldMk cId="1044904080" sldId="288"/>
            <ac:spMk id="19" creationId="{80D92CA4-772D-BC57-9C94-DD4499B74FBD}"/>
          </ac:spMkLst>
        </pc:spChg>
        <pc:grpChg chg="add mod replST delST">
          <ac:chgData name="Moritz Schmidt" userId="cbe05688-6f55-4a18-9543-5870931135aa" providerId="ADAL" clId="{58AC2A36-C2C9-4EE9-963B-B0972F9D5969}" dt="2024-04-07T20:53:10.217" v="13548"/>
          <ac:grpSpMkLst>
            <pc:docMk/>
            <pc:sldMk cId="1044904080" sldId="288"/>
            <ac:grpSpMk id="18" creationId="{197DC337-D3DE-AE80-7E2F-2EDD2792F36E}"/>
          </ac:grpSpMkLst>
        </pc:grpChg>
        <pc:grpChg chg="add mod replST delST">
          <ac:chgData name="Moritz Schmidt" userId="cbe05688-6f55-4a18-9543-5870931135aa" providerId="ADAL" clId="{58AC2A36-C2C9-4EE9-963B-B0972F9D5969}" dt="2024-04-07T20:53:10.216" v="13545"/>
          <ac:grpSpMkLst>
            <pc:docMk/>
            <pc:sldMk cId="1044904080" sldId="288"/>
            <ac:grpSpMk id="20" creationId="{B995694E-13D5-8B80-B4B0-BFB46F26D44A}"/>
          </ac:grpSpMkLst>
        </pc:grpChg>
        <pc:picChg chg="replST delST">
          <ac:chgData name="Moritz Schmidt" userId="cbe05688-6f55-4a18-9543-5870931135aa" providerId="ADAL" clId="{58AC2A36-C2C9-4EE9-963B-B0972F9D5969}" dt="2024-04-07T20:53:10.217" v="13550"/>
          <ac:picMkLst>
            <pc:docMk/>
            <pc:sldMk cId="1044904080" sldId="288"/>
            <ac:picMk id="7" creationId="{16749297-47F8-DD53-5B38-A9CBE62341E1}"/>
          </ac:picMkLst>
        </pc:picChg>
        <pc:picChg chg="add mod">
          <ac:chgData name="Moritz Schmidt" userId="cbe05688-6f55-4a18-9543-5870931135aa" providerId="ADAL" clId="{58AC2A36-C2C9-4EE9-963B-B0972F9D5969}" dt="2024-04-05T21:26:37.326" v="7637" actId="164"/>
          <ac:picMkLst>
            <pc:docMk/>
            <pc:sldMk cId="1044904080" sldId="288"/>
            <ac:picMk id="9" creationId="{7CA5ABEA-2618-86C1-0B86-70007308DCF5}"/>
          </ac:picMkLst>
        </pc:picChg>
        <pc:picChg chg="add mod ord">
          <ac:chgData name="Moritz Schmidt" userId="cbe05688-6f55-4a18-9543-5870931135aa" providerId="ADAL" clId="{58AC2A36-C2C9-4EE9-963B-B0972F9D5969}" dt="2024-04-05T21:26:37.326" v="7637" actId="164"/>
          <ac:picMkLst>
            <pc:docMk/>
            <pc:sldMk cId="1044904080" sldId="288"/>
            <ac:picMk id="12" creationId="{9EFCE3C4-F0F7-B9CD-11C6-6B0443F5F71B}"/>
          </ac:picMkLst>
        </pc:picChg>
        <pc:picChg chg="add del mod ord">
          <ac:chgData name="Moritz Schmidt" userId="cbe05688-6f55-4a18-9543-5870931135aa" providerId="ADAL" clId="{58AC2A36-C2C9-4EE9-963B-B0972F9D5969}" dt="2024-04-05T21:26:37.326" v="7637" actId="164"/>
          <ac:picMkLst>
            <pc:docMk/>
            <pc:sldMk cId="1044904080" sldId="288"/>
            <ac:picMk id="14" creationId="{C68750D9-F7AF-C2F3-11A4-FE590FF50AE0}"/>
          </ac:picMkLst>
        </pc:picChg>
        <pc:picChg chg="add mod">
          <ac:chgData name="Moritz Schmidt" userId="cbe05688-6f55-4a18-9543-5870931135aa" providerId="ADAL" clId="{58AC2A36-C2C9-4EE9-963B-B0972F9D5969}" dt="2024-04-05T21:27:09.840" v="7646" actId="164"/>
          <ac:picMkLst>
            <pc:docMk/>
            <pc:sldMk cId="1044904080" sldId="288"/>
            <ac:picMk id="17" creationId="{8E47C808-F8FF-893A-81D5-1913908D96C7}"/>
          </ac:picMkLst>
        </pc:picChg>
      </pc:sldChg>
      <pc:sldChg chg="delSp modSp add del mod ord">
        <pc:chgData name="Moritz Schmidt" userId="cbe05688-6f55-4a18-9543-5870931135aa" providerId="ADAL" clId="{58AC2A36-C2C9-4EE9-963B-B0972F9D5969}" dt="2024-03-27T23:02:31.847" v="5939" actId="47"/>
        <pc:sldMkLst>
          <pc:docMk/>
          <pc:sldMk cId="158082856" sldId="289"/>
        </pc:sldMkLst>
        <pc:spChg chg="mod">
          <ac:chgData name="Moritz Schmidt" userId="cbe05688-6f55-4a18-9543-5870931135aa" providerId="ADAL" clId="{58AC2A36-C2C9-4EE9-963B-B0972F9D5969}" dt="2024-03-20T00:43:10.589" v="5421" actId="20577"/>
          <ac:spMkLst>
            <pc:docMk/>
            <pc:sldMk cId="158082856" sldId="289"/>
            <ac:spMk id="2" creationId="{A87203A9-2FD1-496B-9533-6E2C3B68DC9B}"/>
          </ac:spMkLst>
        </pc:spChg>
        <pc:spChg chg="mod">
          <ac:chgData name="Moritz Schmidt" userId="cbe05688-6f55-4a18-9543-5870931135aa" providerId="ADAL" clId="{58AC2A36-C2C9-4EE9-963B-B0972F9D5969}" dt="2024-03-20T00:44:26.550" v="5423" actId="27636"/>
          <ac:spMkLst>
            <pc:docMk/>
            <pc:sldMk cId="158082856" sldId="289"/>
            <ac:spMk id="3" creationId="{F827B87D-056F-2B12-5756-0DBA3B25D744}"/>
          </ac:spMkLst>
        </pc:spChg>
        <pc:spChg chg="del">
          <ac:chgData name="Moritz Schmidt" userId="cbe05688-6f55-4a18-9543-5870931135aa" providerId="ADAL" clId="{58AC2A36-C2C9-4EE9-963B-B0972F9D5969}" dt="2024-03-25T23:07:22.739" v="5671" actId="478"/>
          <ac:spMkLst>
            <pc:docMk/>
            <pc:sldMk cId="158082856" sldId="289"/>
            <ac:spMk id="10" creationId="{88909AC7-B3DF-4858-230F-A44788A3D8D8}"/>
          </ac:spMkLst>
        </pc:spChg>
      </pc:sldChg>
      <pc:sldChg chg="addSp delSp modSp add mod modShow">
        <pc:chgData name="Moritz Schmidt" userId="cbe05688-6f55-4a18-9543-5870931135aa" providerId="ADAL" clId="{58AC2A36-C2C9-4EE9-963B-B0972F9D5969}" dt="2024-03-28T00:20:01.912" v="7215" actId="729"/>
        <pc:sldMkLst>
          <pc:docMk/>
          <pc:sldMk cId="12472791" sldId="290"/>
        </pc:sldMkLst>
        <pc:spChg chg="mod">
          <ac:chgData name="Moritz Schmidt" userId="cbe05688-6f55-4a18-9543-5870931135aa" providerId="ADAL" clId="{58AC2A36-C2C9-4EE9-963B-B0972F9D5969}" dt="2024-03-20T00:44:32.243" v="5438" actId="20577"/>
          <ac:spMkLst>
            <pc:docMk/>
            <pc:sldMk cId="12472791" sldId="290"/>
            <ac:spMk id="2" creationId="{A87203A9-2FD1-496B-9533-6E2C3B68DC9B}"/>
          </ac:spMkLst>
        </pc:spChg>
        <pc:spChg chg="mod">
          <ac:chgData name="Moritz Schmidt" userId="cbe05688-6f55-4a18-9543-5870931135aa" providerId="ADAL" clId="{58AC2A36-C2C9-4EE9-963B-B0972F9D5969}" dt="2024-03-20T00:44:43.672" v="5442" actId="27636"/>
          <ac:spMkLst>
            <pc:docMk/>
            <pc:sldMk cId="12472791" sldId="290"/>
            <ac:spMk id="3" creationId="{F827B87D-056F-2B12-5756-0DBA3B25D744}"/>
          </ac:spMkLst>
        </pc:spChg>
        <pc:spChg chg="add mod">
          <ac:chgData name="Moritz Schmidt" userId="cbe05688-6f55-4a18-9543-5870931135aa" providerId="ADAL" clId="{58AC2A36-C2C9-4EE9-963B-B0972F9D5969}" dt="2024-03-20T00:45:15.708" v="5449" actId="1076"/>
          <ac:spMkLst>
            <pc:docMk/>
            <pc:sldMk cId="12472791" sldId="290"/>
            <ac:spMk id="9" creationId="{66606651-03A6-8483-4576-3DF1E23CA6B9}"/>
          </ac:spMkLst>
        </pc:spChg>
        <pc:spChg chg="del">
          <ac:chgData name="Moritz Schmidt" userId="cbe05688-6f55-4a18-9543-5870931135aa" providerId="ADAL" clId="{58AC2A36-C2C9-4EE9-963B-B0972F9D5969}" dt="2024-03-25T23:07:18.486" v="5670" actId="478"/>
          <ac:spMkLst>
            <pc:docMk/>
            <pc:sldMk cId="12472791" sldId="290"/>
            <ac:spMk id="10" creationId="{88909AC7-B3DF-4858-230F-A44788A3D8D8}"/>
          </ac:spMkLst>
        </pc:spChg>
        <pc:picChg chg="add mod">
          <ac:chgData name="Moritz Schmidt" userId="cbe05688-6f55-4a18-9543-5870931135aa" providerId="ADAL" clId="{58AC2A36-C2C9-4EE9-963B-B0972F9D5969}" dt="2024-03-28T00:19:53.390" v="7214"/>
          <ac:picMkLst>
            <pc:docMk/>
            <pc:sldMk cId="12472791" sldId="290"/>
            <ac:picMk id="8" creationId="{199D4C91-F854-50BB-4E2D-E9D437CDAE83}"/>
          </ac:picMkLst>
        </pc:picChg>
        <pc:picChg chg="add del">
          <ac:chgData name="Moritz Schmidt" userId="cbe05688-6f55-4a18-9543-5870931135aa" providerId="ADAL" clId="{58AC2A36-C2C9-4EE9-963B-B0972F9D5969}" dt="2024-03-28T00:19:53.151" v="7213" actId="478"/>
          <ac:picMkLst>
            <pc:docMk/>
            <pc:sldMk cId="12472791" sldId="290"/>
            <ac:picMk id="1026" creationId="{9CD69CCE-A04D-7B13-B6C4-8D63CCE914E5}"/>
          </ac:picMkLst>
        </pc:picChg>
      </pc:sldChg>
      <pc:sldChg chg="add del">
        <pc:chgData name="Moritz Schmidt" userId="cbe05688-6f55-4a18-9543-5870931135aa" providerId="ADAL" clId="{58AC2A36-C2C9-4EE9-963B-B0972F9D5969}" dt="2024-03-20T00:45:06.127" v="5444" actId="47"/>
        <pc:sldMkLst>
          <pc:docMk/>
          <pc:sldMk cId="427820616" sldId="291"/>
        </pc:sldMkLst>
      </pc:sldChg>
      <pc:sldChg chg="addSp delSp modSp add del mod modShow">
        <pc:chgData name="Moritz Schmidt" userId="cbe05688-6f55-4a18-9543-5870931135aa" providerId="ADAL" clId="{58AC2A36-C2C9-4EE9-963B-B0972F9D5969}" dt="2024-04-05T22:52:09.308" v="7793" actId="47"/>
        <pc:sldMkLst>
          <pc:docMk/>
          <pc:sldMk cId="1480261909" sldId="291"/>
        </pc:sldMkLst>
        <pc:spChg chg="mod">
          <ac:chgData name="Moritz Schmidt" userId="cbe05688-6f55-4a18-9543-5870931135aa" providerId="ADAL" clId="{58AC2A36-C2C9-4EE9-963B-B0972F9D5969}" dt="2024-03-20T00:46:26.417" v="5477" actId="20577"/>
          <ac:spMkLst>
            <pc:docMk/>
            <pc:sldMk cId="1480261909" sldId="291"/>
            <ac:spMk id="2" creationId="{A87203A9-2FD1-496B-9533-6E2C3B68DC9B}"/>
          </ac:spMkLst>
        </pc:spChg>
        <pc:spChg chg="mod">
          <ac:chgData name="Moritz Schmidt" userId="cbe05688-6f55-4a18-9543-5870931135aa" providerId="ADAL" clId="{58AC2A36-C2C9-4EE9-963B-B0972F9D5969}" dt="2024-03-20T00:46:16.886" v="5454" actId="27636"/>
          <ac:spMkLst>
            <pc:docMk/>
            <pc:sldMk cId="1480261909" sldId="291"/>
            <ac:spMk id="3" creationId="{F827B87D-056F-2B12-5756-0DBA3B25D744}"/>
          </ac:spMkLst>
        </pc:spChg>
        <pc:spChg chg="del">
          <ac:chgData name="Moritz Schmidt" userId="cbe05688-6f55-4a18-9543-5870931135aa" providerId="ADAL" clId="{58AC2A36-C2C9-4EE9-963B-B0972F9D5969}" dt="2024-04-05T11:56:06.482" v="7268" actId="478"/>
          <ac:spMkLst>
            <pc:docMk/>
            <pc:sldMk cId="1480261909" sldId="291"/>
            <ac:spMk id="5" creationId="{F522F529-C440-A673-A2F8-10515D1A43A5}"/>
          </ac:spMkLst>
        </pc:spChg>
        <pc:spChg chg="add mod">
          <ac:chgData name="Moritz Schmidt" userId="cbe05688-6f55-4a18-9543-5870931135aa" providerId="ADAL" clId="{58AC2A36-C2C9-4EE9-963B-B0972F9D5969}" dt="2024-04-05T11:56:09.915" v="7271"/>
          <ac:spMkLst>
            <pc:docMk/>
            <pc:sldMk cId="1480261909" sldId="291"/>
            <ac:spMk id="8" creationId="{EAEB71D2-FB55-B1E7-3E85-38C99419C2F3}"/>
          </ac:spMkLst>
        </pc:spChg>
        <pc:spChg chg="del">
          <ac:chgData name="Moritz Schmidt" userId="cbe05688-6f55-4a18-9543-5870931135aa" providerId="ADAL" clId="{58AC2A36-C2C9-4EE9-963B-B0972F9D5969}" dt="2024-03-20T00:46:19.140" v="5455" actId="478"/>
          <ac:spMkLst>
            <pc:docMk/>
            <pc:sldMk cId="1480261909" sldId="291"/>
            <ac:spMk id="9" creationId="{66606651-03A6-8483-4576-3DF1E23CA6B9}"/>
          </ac:spMkLst>
        </pc:spChg>
        <pc:spChg chg="del">
          <ac:chgData name="Moritz Schmidt" userId="cbe05688-6f55-4a18-9543-5870931135aa" providerId="ADAL" clId="{58AC2A36-C2C9-4EE9-963B-B0972F9D5969}" dt="2024-04-05T22:52:01.443" v="7792" actId="478"/>
          <ac:spMkLst>
            <pc:docMk/>
            <pc:sldMk cId="1480261909" sldId="291"/>
            <ac:spMk id="10" creationId="{88909AC7-B3DF-4858-230F-A44788A3D8D8}"/>
          </ac:spMkLst>
        </pc:spChg>
        <pc:picChg chg="add mod">
          <ac:chgData name="Moritz Schmidt" userId="cbe05688-6f55-4a18-9543-5870931135aa" providerId="ADAL" clId="{58AC2A36-C2C9-4EE9-963B-B0972F9D5969}" dt="2024-03-28T00:19:50.090" v="7212" actId="1076"/>
          <ac:picMkLst>
            <pc:docMk/>
            <pc:sldMk cId="1480261909" sldId="291"/>
            <ac:picMk id="2050" creationId="{72A6860B-2D35-D31D-709F-49248FB41F0D}"/>
          </ac:picMkLst>
        </pc:picChg>
      </pc:sldChg>
      <pc:sldChg chg="add del">
        <pc:chgData name="Moritz Schmidt" userId="cbe05688-6f55-4a18-9543-5870931135aa" providerId="ADAL" clId="{58AC2A36-C2C9-4EE9-963B-B0972F9D5969}" dt="2024-03-20T00:46:12.879" v="5452"/>
        <pc:sldMkLst>
          <pc:docMk/>
          <pc:sldMk cId="471512962" sldId="292"/>
        </pc:sldMkLst>
      </pc:sldChg>
      <pc:sldChg chg="modSp add del mod">
        <pc:chgData name="Moritz Schmidt" userId="cbe05688-6f55-4a18-9543-5870931135aa" providerId="ADAL" clId="{58AC2A36-C2C9-4EE9-963B-B0972F9D5969}" dt="2024-03-20T00:47:04.872" v="5483" actId="47"/>
        <pc:sldMkLst>
          <pc:docMk/>
          <pc:sldMk cId="810415577" sldId="292"/>
        </pc:sldMkLst>
        <pc:spChg chg="mod">
          <ac:chgData name="Moritz Schmidt" userId="cbe05688-6f55-4a18-9543-5870931135aa" providerId="ADAL" clId="{58AC2A36-C2C9-4EE9-963B-B0972F9D5969}" dt="2024-03-20T00:46:55.587" v="5482" actId="20577"/>
          <ac:spMkLst>
            <pc:docMk/>
            <pc:sldMk cId="810415577" sldId="292"/>
            <ac:spMk id="2" creationId="{A87203A9-2FD1-496B-9533-6E2C3B68DC9B}"/>
          </ac:spMkLst>
        </pc:spChg>
      </pc:sldChg>
      <pc:sldChg chg="addSp delSp modSp add del mod ord modAnim replTag delTag modNotesTx">
        <pc:chgData name="Moritz Schmidt" userId="cbe05688-6f55-4a18-9543-5870931135aa" providerId="ADAL" clId="{58AC2A36-C2C9-4EE9-963B-B0972F9D5969}" dt="2024-04-07T20:53:11.625" v="13799"/>
        <pc:sldMkLst>
          <pc:docMk/>
          <pc:sldMk cId="2439548038" sldId="292"/>
        </pc:sldMkLst>
        <pc:spChg chg="mod replST delST">
          <ac:chgData name="Moritz Schmidt" userId="cbe05688-6f55-4a18-9543-5870931135aa" providerId="ADAL" clId="{58AC2A36-C2C9-4EE9-963B-B0972F9D5969}" dt="2024-04-07T20:53:10.231" v="13565"/>
          <ac:spMkLst>
            <pc:docMk/>
            <pc:sldMk cId="2439548038" sldId="292"/>
            <ac:spMk id="2" creationId="{A87203A9-2FD1-496B-9533-6E2C3B68DC9B}"/>
          </ac:spMkLst>
        </pc:spChg>
        <pc:spChg chg="mod replST delST">
          <ac:chgData name="Moritz Schmidt" userId="cbe05688-6f55-4a18-9543-5870931135aa" providerId="ADAL" clId="{58AC2A36-C2C9-4EE9-963B-B0972F9D5969}" dt="2024-04-07T20:53:10.230" v="13561"/>
          <ac:spMkLst>
            <pc:docMk/>
            <pc:sldMk cId="2439548038" sldId="292"/>
            <ac:spMk id="3" creationId="{F827B87D-056F-2B12-5756-0DBA3B25D744}"/>
          </ac:spMkLst>
        </pc:spChg>
        <pc:spChg chg="mod replST delST">
          <ac:chgData name="Moritz Schmidt" userId="cbe05688-6f55-4a18-9543-5870931135aa" providerId="ADAL" clId="{58AC2A36-C2C9-4EE9-963B-B0972F9D5969}" dt="2024-04-07T20:53:11.016" v="13737" actId="20577"/>
          <ac:spMkLst>
            <pc:docMk/>
            <pc:sldMk cId="2439548038" sldId="292"/>
            <ac:spMk id="4" creationId="{63D7719E-CC04-D990-C774-35CD3774151A}"/>
          </ac:spMkLst>
        </pc:spChg>
        <pc:spChg chg="add mod replST delST">
          <ac:chgData name="Moritz Schmidt" userId="cbe05688-6f55-4a18-9543-5870931135aa" providerId="ADAL" clId="{58AC2A36-C2C9-4EE9-963B-B0972F9D5969}" dt="2024-04-07T20:53:10.229" v="13558"/>
          <ac:spMkLst>
            <pc:docMk/>
            <pc:sldMk cId="2439548038" sldId="292"/>
            <ac:spMk id="5" creationId="{25D33B96-052E-E35B-C4BB-5D15E26B99D6}"/>
          </ac:spMkLst>
        </pc:spChg>
        <pc:spChg chg="del">
          <ac:chgData name="Moritz Schmidt" userId="cbe05688-6f55-4a18-9543-5870931135aa" providerId="ADAL" clId="{58AC2A36-C2C9-4EE9-963B-B0972F9D5969}" dt="2024-04-05T11:55:46.469" v="7260" actId="478"/>
          <ac:spMkLst>
            <pc:docMk/>
            <pc:sldMk cId="2439548038" sldId="292"/>
            <ac:spMk id="5" creationId="{F522F529-C440-A673-A2F8-10515D1A43A5}"/>
          </ac:spMkLst>
        </pc:spChg>
        <pc:spChg chg="mod replST delST">
          <ac:chgData name="Moritz Schmidt" userId="cbe05688-6f55-4a18-9543-5870931135aa" providerId="ADAL" clId="{58AC2A36-C2C9-4EE9-963B-B0972F9D5969}" dt="2024-04-07T20:53:11.012" v="13736" actId="20577"/>
          <ac:spMkLst>
            <pc:docMk/>
            <pc:sldMk cId="2439548038" sldId="292"/>
            <ac:spMk id="6" creationId="{531FD825-D747-EFEA-1F42-AB40EE5EA92E}"/>
          </ac:spMkLst>
        </pc:spChg>
        <pc:spChg chg="add mod replST delST">
          <ac:chgData name="Moritz Schmidt" userId="cbe05688-6f55-4a18-9543-5870931135aa" providerId="ADAL" clId="{58AC2A36-C2C9-4EE9-963B-B0972F9D5969}" dt="2024-04-07T20:53:11.010" v="13735" actId="20577"/>
          <ac:spMkLst>
            <pc:docMk/>
            <pc:sldMk cId="2439548038" sldId="292"/>
            <ac:spMk id="8" creationId="{3ED19E04-7A53-DAC4-68CD-F63B420B0279}"/>
          </ac:spMkLst>
        </pc:spChg>
        <pc:spChg chg="del">
          <ac:chgData name="Moritz Schmidt" userId="cbe05688-6f55-4a18-9543-5870931135aa" providerId="ADAL" clId="{58AC2A36-C2C9-4EE9-963B-B0972F9D5969}" dt="2024-03-27T23:45:49.138" v="6330" actId="478"/>
          <ac:spMkLst>
            <pc:docMk/>
            <pc:sldMk cId="2439548038" sldId="292"/>
            <ac:spMk id="11" creationId="{680E67A4-843E-E0D1-3433-48F560C27B0B}"/>
          </ac:spMkLst>
        </pc:spChg>
        <pc:picChg chg="replST delST">
          <ac:chgData name="Moritz Schmidt" userId="cbe05688-6f55-4a18-9543-5870931135aa" providerId="ADAL" clId="{58AC2A36-C2C9-4EE9-963B-B0972F9D5969}" dt="2024-04-07T20:53:10.230" v="13562"/>
          <ac:picMkLst>
            <pc:docMk/>
            <pc:sldMk cId="2439548038" sldId="292"/>
            <ac:picMk id="7" creationId="{16749297-47F8-DD53-5B38-A9CBE62341E1}"/>
          </ac:picMkLst>
        </pc:picChg>
        <pc:picChg chg="add mod replST delST">
          <ac:chgData name="Moritz Schmidt" userId="cbe05688-6f55-4a18-9543-5870931135aa" providerId="ADAL" clId="{58AC2A36-C2C9-4EE9-963B-B0972F9D5969}" dt="2024-04-07T20:53:10.230" v="13559"/>
          <ac:picMkLst>
            <pc:docMk/>
            <pc:sldMk cId="2439548038" sldId="292"/>
            <ac:picMk id="2050" creationId="{F8C73DA8-FF5A-7294-BC77-10A8A66C78F6}"/>
          </ac:picMkLst>
        </pc:picChg>
      </pc:sldChg>
      <pc:sldChg chg="addSp delSp modSp add del mod modAnim replTag delTag">
        <pc:chgData name="Moritz Schmidt" userId="cbe05688-6f55-4a18-9543-5870931135aa" providerId="ADAL" clId="{58AC2A36-C2C9-4EE9-963B-B0972F9D5969}" dt="2024-04-07T20:53:11.623" v="13793"/>
        <pc:sldMkLst>
          <pc:docMk/>
          <pc:sldMk cId="592574914" sldId="293"/>
        </pc:sldMkLst>
        <pc:spChg chg="mod replST delST">
          <ac:chgData name="Moritz Schmidt" userId="cbe05688-6f55-4a18-9543-5870931135aa" providerId="ADAL" clId="{58AC2A36-C2C9-4EE9-963B-B0972F9D5969}" dt="2024-04-07T20:53:10.171" v="13519"/>
          <ac:spMkLst>
            <pc:docMk/>
            <pc:sldMk cId="592574914" sldId="293"/>
            <ac:spMk id="2" creationId="{A87203A9-2FD1-496B-9533-6E2C3B68DC9B}"/>
          </ac:spMkLst>
        </pc:spChg>
        <pc:spChg chg="mod replST delST">
          <ac:chgData name="Moritz Schmidt" userId="cbe05688-6f55-4a18-9543-5870931135aa" providerId="ADAL" clId="{58AC2A36-C2C9-4EE9-963B-B0972F9D5969}" dt="2024-04-07T20:53:10.169" v="13514"/>
          <ac:spMkLst>
            <pc:docMk/>
            <pc:sldMk cId="592574914" sldId="293"/>
            <ac:spMk id="3" creationId="{F827B87D-056F-2B12-5756-0DBA3B25D744}"/>
          </ac:spMkLst>
        </pc:spChg>
        <pc:spChg chg="mod replST delST">
          <ac:chgData name="Moritz Schmidt" userId="cbe05688-6f55-4a18-9543-5870931135aa" providerId="ADAL" clId="{58AC2A36-C2C9-4EE9-963B-B0972F9D5969}" dt="2024-04-07T20:53:10.775" v="13719" actId="20577"/>
          <ac:spMkLst>
            <pc:docMk/>
            <pc:sldMk cId="592574914" sldId="293"/>
            <ac:spMk id="4" creationId="{63D7719E-CC04-D990-C774-35CD3774151A}"/>
          </ac:spMkLst>
        </pc:spChg>
        <pc:spChg chg="del">
          <ac:chgData name="Moritz Schmidt" userId="cbe05688-6f55-4a18-9543-5870931135aa" providerId="ADAL" clId="{58AC2A36-C2C9-4EE9-963B-B0972F9D5969}" dt="2024-04-05T11:56:08.456" v="7269" actId="478"/>
          <ac:spMkLst>
            <pc:docMk/>
            <pc:sldMk cId="592574914" sldId="293"/>
            <ac:spMk id="5" creationId="{F522F529-C440-A673-A2F8-10515D1A43A5}"/>
          </ac:spMkLst>
        </pc:spChg>
        <pc:spChg chg="mod replST delST">
          <ac:chgData name="Moritz Schmidt" userId="cbe05688-6f55-4a18-9543-5870931135aa" providerId="ADAL" clId="{58AC2A36-C2C9-4EE9-963B-B0972F9D5969}" dt="2024-04-07T20:53:10.771" v="13718" actId="20577"/>
          <ac:spMkLst>
            <pc:docMk/>
            <pc:sldMk cId="592574914" sldId="293"/>
            <ac:spMk id="6" creationId="{531FD825-D747-EFEA-1F42-AB40EE5EA92E}"/>
          </ac:spMkLst>
        </pc:spChg>
        <pc:spChg chg="add mod replST delST">
          <ac:chgData name="Moritz Schmidt" userId="cbe05688-6f55-4a18-9543-5870931135aa" providerId="ADAL" clId="{58AC2A36-C2C9-4EE9-963B-B0972F9D5969}" dt="2024-04-07T20:53:10.769" v="13717" actId="20577"/>
          <ac:spMkLst>
            <pc:docMk/>
            <pc:sldMk cId="592574914" sldId="293"/>
            <ac:spMk id="8" creationId="{4FC7FB8B-4B87-9759-CFD2-CA256117D457}"/>
          </ac:spMkLst>
        </pc:spChg>
        <pc:spChg chg="mod replST delST">
          <ac:chgData name="Moritz Schmidt" userId="cbe05688-6f55-4a18-9543-5870931135aa" providerId="ADAL" clId="{58AC2A36-C2C9-4EE9-963B-B0972F9D5969}" dt="2024-04-07T20:53:10.170" v="13515"/>
          <ac:spMkLst>
            <pc:docMk/>
            <pc:sldMk cId="592574914" sldId="293"/>
            <ac:spMk id="10" creationId="{88909AC7-B3DF-4858-230F-A44788A3D8D8}"/>
          </ac:spMkLst>
        </pc:spChg>
        <pc:picChg chg="replST delST">
          <ac:chgData name="Moritz Schmidt" userId="cbe05688-6f55-4a18-9543-5870931135aa" providerId="ADAL" clId="{58AC2A36-C2C9-4EE9-963B-B0972F9D5969}" dt="2024-04-07T20:53:10.170" v="13516"/>
          <ac:picMkLst>
            <pc:docMk/>
            <pc:sldMk cId="592574914" sldId="293"/>
            <ac:picMk id="7" creationId="{16749297-47F8-DD53-5B38-A9CBE62341E1}"/>
          </ac:picMkLst>
        </pc:picChg>
        <pc:picChg chg="add mod replST delST">
          <ac:chgData name="Moritz Schmidt" userId="cbe05688-6f55-4a18-9543-5870931135aa" providerId="ADAL" clId="{58AC2A36-C2C9-4EE9-963B-B0972F9D5969}" dt="2024-04-07T20:53:10.169" v="13513"/>
          <ac:picMkLst>
            <pc:docMk/>
            <pc:sldMk cId="592574914" sldId="293"/>
            <ac:picMk id="1026" creationId="{08CF2256-7B9D-11DC-A36E-1E824A3E4A39}"/>
          </ac:picMkLst>
        </pc:picChg>
      </pc:sldChg>
      <pc:sldChg chg="addSp delSp modSp add del mod replTag delTag">
        <pc:chgData name="Moritz Schmidt" userId="cbe05688-6f55-4a18-9543-5870931135aa" providerId="ADAL" clId="{58AC2A36-C2C9-4EE9-963B-B0972F9D5969}" dt="2024-04-07T20:53:11.625" v="13800"/>
        <pc:sldMkLst>
          <pc:docMk/>
          <pc:sldMk cId="2191288297" sldId="294"/>
        </pc:sldMkLst>
        <pc:spChg chg="replST delST">
          <ac:chgData name="Moritz Schmidt" userId="cbe05688-6f55-4a18-9543-5870931135aa" providerId="ADAL" clId="{58AC2A36-C2C9-4EE9-963B-B0972F9D5969}" dt="2024-04-07T20:53:10.255" v="13583"/>
          <ac:spMkLst>
            <pc:docMk/>
            <pc:sldMk cId="2191288297" sldId="294"/>
            <ac:spMk id="2" creationId="{A87203A9-2FD1-496B-9533-6E2C3B68DC9B}"/>
          </ac:spMkLst>
        </pc:spChg>
        <pc:spChg chg="add mod replST delST">
          <ac:chgData name="Moritz Schmidt" userId="cbe05688-6f55-4a18-9543-5870931135aa" providerId="ADAL" clId="{58AC2A36-C2C9-4EE9-963B-B0972F9D5969}" dt="2024-04-07T20:53:11.052" v="13738" actId="20577"/>
          <ac:spMkLst>
            <pc:docMk/>
            <pc:sldMk cId="2191288297" sldId="294"/>
            <ac:spMk id="3" creationId="{34E1759C-72E4-7D74-5EC6-ACE7C838CD88}"/>
          </ac:spMkLst>
        </pc:spChg>
        <pc:spChg chg="mod">
          <ac:chgData name="Moritz Schmidt" userId="cbe05688-6f55-4a18-9543-5870931135aa" providerId="ADAL" clId="{58AC2A36-C2C9-4EE9-963B-B0972F9D5969}" dt="2024-03-27T23:15:31.958" v="5983" actId="20577"/>
          <ac:spMkLst>
            <pc:docMk/>
            <pc:sldMk cId="2191288297" sldId="294"/>
            <ac:spMk id="3" creationId="{F827B87D-056F-2B12-5756-0DBA3B25D744}"/>
          </ac:spMkLst>
        </pc:spChg>
        <pc:spChg chg="mod replST delST">
          <ac:chgData name="Moritz Schmidt" userId="cbe05688-6f55-4a18-9543-5870931135aa" providerId="ADAL" clId="{58AC2A36-C2C9-4EE9-963B-B0972F9D5969}" dt="2024-04-07T20:53:11.058" v="13740" actId="20577"/>
          <ac:spMkLst>
            <pc:docMk/>
            <pc:sldMk cId="2191288297" sldId="294"/>
            <ac:spMk id="4" creationId="{63D7719E-CC04-D990-C774-35CD3774151A}"/>
          </ac:spMkLst>
        </pc:spChg>
        <pc:spChg chg="del">
          <ac:chgData name="Moritz Schmidt" userId="cbe05688-6f55-4a18-9543-5870931135aa" providerId="ADAL" clId="{58AC2A36-C2C9-4EE9-963B-B0972F9D5969}" dt="2024-04-05T11:55:37.155" v="7258" actId="478"/>
          <ac:spMkLst>
            <pc:docMk/>
            <pc:sldMk cId="2191288297" sldId="294"/>
            <ac:spMk id="5" creationId="{F522F529-C440-A673-A2F8-10515D1A43A5}"/>
          </ac:spMkLst>
        </pc:spChg>
        <pc:spChg chg="mod replST delST">
          <ac:chgData name="Moritz Schmidt" userId="cbe05688-6f55-4a18-9543-5870931135aa" providerId="ADAL" clId="{58AC2A36-C2C9-4EE9-963B-B0972F9D5969}" dt="2024-04-07T20:53:11.054" v="13739" actId="20577"/>
          <ac:spMkLst>
            <pc:docMk/>
            <pc:sldMk cId="2191288297" sldId="294"/>
            <ac:spMk id="6" creationId="{531FD825-D747-EFEA-1F42-AB40EE5EA92E}"/>
          </ac:spMkLst>
        </pc:spChg>
        <pc:spChg chg="del">
          <ac:chgData name="Moritz Schmidt" userId="cbe05688-6f55-4a18-9543-5870931135aa" providerId="ADAL" clId="{58AC2A36-C2C9-4EE9-963B-B0972F9D5969}" dt="2024-03-27T23:13:59.377" v="5968" actId="478"/>
          <ac:spMkLst>
            <pc:docMk/>
            <pc:sldMk cId="2191288297" sldId="294"/>
            <ac:spMk id="11" creationId="{680E67A4-843E-E0D1-3433-48F560C27B0B}"/>
          </ac:spMkLst>
        </pc:spChg>
        <pc:spChg chg="replST delST">
          <ac:chgData name="Moritz Schmidt" userId="cbe05688-6f55-4a18-9543-5870931135aa" providerId="ADAL" clId="{58AC2A36-C2C9-4EE9-963B-B0972F9D5969}" dt="2024-04-07T20:53:10.254" v="13577"/>
          <ac:spMkLst>
            <pc:docMk/>
            <pc:sldMk cId="2191288297" sldId="294"/>
            <ac:spMk id="14" creationId="{0C1E9B51-B643-29EB-6149-289BD4A9666E}"/>
          </ac:spMkLst>
        </pc:spChg>
        <pc:picChg chg="replST delST">
          <ac:chgData name="Moritz Schmidt" userId="cbe05688-6f55-4a18-9543-5870931135aa" providerId="ADAL" clId="{58AC2A36-C2C9-4EE9-963B-B0972F9D5969}" dt="2024-04-07T20:53:10.254" v="13580"/>
          <ac:picMkLst>
            <pc:docMk/>
            <pc:sldMk cId="2191288297" sldId="294"/>
            <ac:picMk id="7" creationId="{16749297-47F8-DD53-5B38-A9CBE62341E1}"/>
          </ac:picMkLst>
        </pc:picChg>
        <pc:picChg chg="replST delST">
          <ac:chgData name="Moritz Schmidt" userId="cbe05688-6f55-4a18-9543-5870931135aa" providerId="ADAL" clId="{58AC2A36-C2C9-4EE9-963B-B0972F9D5969}" dt="2024-04-07T20:53:10.254" v="13579"/>
          <ac:picMkLst>
            <pc:docMk/>
            <pc:sldMk cId="2191288297" sldId="294"/>
            <ac:picMk id="11" creationId="{7C8C1A5C-68E3-EACA-4867-69155306A1C5}"/>
          </ac:picMkLst>
        </pc:picChg>
        <pc:picChg chg="replST delST">
          <ac:chgData name="Moritz Schmidt" userId="cbe05688-6f55-4a18-9543-5870931135aa" providerId="ADAL" clId="{58AC2A36-C2C9-4EE9-963B-B0972F9D5969}" dt="2024-04-07T20:53:10.254" v="13578"/>
          <ac:picMkLst>
            <pc:docMk/>
            <pc:sldMk cId="2191288297" sldId="294"/>
            <ac:picMk id="13" creationId="{CDC995CF-E8A2-84A1-4995-FCD876D4B587}"/>
          </ac:picMkLst>
        </pc:picChg>
      </pc:sldChg>
      <pc:sldChg chg="addSp delSp modSp add mod replTag delTag">
        <pc:chgData name="Moritz Schmidt" userId="cbe05688-6f55-4a18-9543-5870931135aa" providerId="ADAL" clId="{58AC2A36-C2C9-4EE9-963B-B0972F9D5969}" dt="2024-04-07T20:53:11.628" v="13812"/>
        <pc:sldMkLst>
          <pc:docMk/>
          <pc:sldMk cId="689822921" sldId="295"/>
        </pc:sldMkLst>
        <pc:spChg chg="mod">
          <ac:chgData name="Moritz Schmidt" userId="cbe05688-6f55-4a18-9543-5870931135aa" providerId="ADAL" clId="{58AC2A36-C2C9-4EE9-963B-B0972F9D5969}" dt="2024-04-07T13:30:30.273" v="9485" actId="27636"/>
          <ac:spMkLst>
            <pc:docMk/>
            <pc:sldMk cId="689822921" sldId="295"/>
            <ac:spMk id="3" creationId="{F2F6E6BA-6818-AED7-5757-7A7E0BD24939}"/>
          </ac:spMkLst>
        </pc:spChg>
        <pc:spChg chg="mod">
          <ac:chgData name="Moritz Schmidt" userId="cbe05688-6f55-4a18-9543-5870931135aa" providerId="ADAL" clId="{58AC2A36-C2C9-4EE9-963B-B0972F9D5969}" dt="2024-04-07T20:53:11.540" v="13776" actId="20577"/>
          <ac:spMkLst>
            <pc:docMk/>
            <pc:sldMk cId="689822921" sldId="295"/>
            <ac:spMk id="4" creationId="{26C22E72-C1CE-1B44-5C8C-40F5F1E740AE}"/>
          </ac:spMkLst>
        </pc:spChg>
        <pc:spChg chg="del">
          <ac:chgData name="Moritz Schmidt" userId="cbe05688-6f55-4a18-9543-5870931135aa" providerId="ADAL" clId="{58AC2A36-C2C9-4EE9-963B-B0972F9D5969}" dt="2024-04-05T11:54:49.812" v="7233" actId="478"/>
          <ac:spMkLst>
            <pc:docMk/>
            <pc:sldMk cId="689822921" sldId="295"/>
            <ac:spMk id="5" creationId="{D5B0CCE6-B3B0-9174-EBBF-AB49650BD69C}"/>
          </ac:spMkLst>
        </pc:spChg>
        <pc:spChg chg="mod">
          <ac:chgData name="Moritz Schmidt" userId="cbe05688-6f55-4a18-9543-5870931135aa" providerId="ADAL" clId="{58AC2A36-C2C9-4EE9-963B-B0972F9D5969}" dt="2024-04-07T20:53:11.536" v="13775" actId="20577"/>
          <ac:spMkLst>
            <pc:docMk/>
            <pc:sldMk cId="689822921" sldId="295"/>
            <ac:spMk id="6" creationId="{037D1F58-3A12-4904-89ED-C29659FC392D}"/>
          </ac:spMkLst>
        </pc:spChg>
        <pc:spChg chg="add mod">
          <ac:chgData name="Moritz Schmidt" userId="cbe05688-6f55-4a18-9543-5870931135aa" providerId="ADAL" clId="{58AC2A36-C2C9-4EE9-963B-B0972F9D5969}" dt="2024-04-07T20:53:11.535" v="13774" actId="20577"/>
          <ac:spMkLst>
            <pc:docMk/>
            <pc:sldMk cId="689822921" sldId="295"/>
            <ac:spMk id="8" creationId="{B04445BF-D127-C1B5-5FFA-EE9CC24ECE92}"/>
          </ac:spMkLst>
        </pc:spChg>
      </pc:sldChg>
      <pc:sldChg chg="new del">
        <pc:chgData name="Moritz Schmidt" userId="cbe05688-6f55-4a18-9543-5870931135aa" providerId="ADAL" clId="{58AC2A36-C2C9-4EE9-963B-B0972F9D5969}" dt="2024-03-27T23:13:37.090" v="5953" actId="680"/>
        <pc:sldMkLst>
          <pc:docMk/>
          <pc:sldMk cId="2372633497" sldId="295"/>
        </pc:sldMkLst>
      </pc:sldChg>
      <pc:sldChg chg="addSp delSp modSp add del mod setBg modAnim replTag delTag delDesignElem">
        <pc:chgData name="Moritz Schmidt" userId="cbe05688-6f55-4a18-9543-5870931135aa" providerId="ADAL" clId="{58AC2A36-C2C9-4EE9-963B-B0972F9D5969}" dt="2024-04-07T20:53:11.622" v="13787"/>
        <pc:sldMkLst>
          <pc:docMk/>
          <pc:sldMk cId="63117684" sldId="296"/>
        </pc:sldMkLst>
        <pc:spChg chg="add mod replST delST">
          <ac:chgData name="Moritz Schmidt" userId="cbe05688-6f55-4a18-9543-5870931135aa" providerId="ADAL" clId="{58AC2A36-C2C9-4EE9-963B-B0972F9D5969}" dt="2024-04-07T20:53:10.526" v="13699" actId="20577"/>
          <ac:spMkLst>
            <pc:docMk/>
            <pc:sldMk cId="63117684" sldId="296"/>
            <ac:spMk id="2" creationId="{3D81EAFD-0228-D309-D5A8-FE3D01FBA88B}"/>
          </ac:spMkLst>
        </pc:spChg>
        <pc:spChg chg="del mod">
          <ac:chgData name="Moritz Schmidt" userId="cbe05688-6f55-4a18-9543-5870931135aa" providerId="ADAL" clId="{58AC2A36-C2C9-4EE9-963B-B0972F9D5969}" dt="2024-03-28T00:03:39.585" v="6983" actId="478"/>
          <ac:spMkLst>
            <pc:docMk/>
            <pc:sldMk cId="63117684" sldId="296"/>
            <ac:spMk id="2" creationId="{E162CE2D-E206-552D-6AF0-F82E2043AA6F}"/>
          </ac:spMkLst>
        </pc:spChg>
        <pc:spChg chg="mod">
          <ac:chgData name="Moritz Schmidt" userId="cbe05688-6f55-4a18-9543-5870931135aa" providerId="ADAL" clId="{58AC2A36-C2C9-4EE9-963B-B0972F9D5969}" dt="2024-03-28T00:04:57.378" v="7135" actId="20577"/>
          <ac:spMkLst>
            <pc:docMk/>
            <pc:sldMk cId="63117684" sldId="296"/>
            <ac:spMk id="3" creationId="{B0EEE063-B8FC-BE4A-B8FA-ED286245D488}"/>
          </ac:spMkLst>
        </pc:spChg>
        <pc:spChg chg="mod replST delST">
          <ac:chgData name="Moritz Schmidt" userId="cbe05688-6f55-4a18-9543-5870931135aa" providerId="ADAL" clId="{58AC2A36-C2C9-4EE9-963B-B0972F9D5969}" dt="2024-04-07T20:53:10.532" v="13701" actId="20577"/>
          <ac:spMkLst>
            <pc:docMk/>
            <pc:sldMk cId="63117684" sldId="296"/>
            <ac:spMk id="4" creationId="{4D0DC10E-9BC3-0D70-F2E1-C3E2EB745EE5}"/>
          </ac:spMkLst>
        </pc:spChg>
        <pc:spChg chg="mod replST delST">
          <ac:chgData name="Moritz Schmidt" userId="cbe05688-6f55-4a18-9543-5870931135aa" providerId="ADAL" clId="{58AC2A36-C2C9-4EE9-963B-B0972F9D5969}" dt="2024-04-07T20:53:10.527" v="13700" actId="20577"/>
          <ac:spMkLst>
            <pc:docMk/>
            <pc:sldMk cId="63117684" sldId="296"/>
            <ac:spMk id="6" creationId="{3F479803-0375-2254-3D37-79D4D68BE50A}"/>
          </ac:spMkLst>
        </pc:spChg>
        <pc:spChg chg="mod replST delST">
          <ac:chgData name="Moritz Schmidt" userId="cbe05688-6f55-4a18-9543-5870931135aa" providerId="ADAL" clId="{58AC2A36-C2C9-4EE9-963B-B0972F9D5969}" dt="2024-04-07T20:53:10.053" v="13431"/>
          <ac:spMkLst>
            <pc:docMk/>
            <pc:sldMk cId="63117684" sldId="296"/>
            <ac:spMk id="10" creationId="{7464AC8B-6960-1943-7B9E-7DAA0194C436}"/>
          </ac:spMkLst>
        </pc:spChg>
        <pc:spChg chg="del">
          <ac:chgData name="Moritz Schmidt" userId="cbe05688-6f55-4a18-9543-5870931135aa" providerId="ADAL" clId="{58AC2A36-C2C9-4EE9-963B-B0972F9D5969}" dt="2024-04-05T11:56:25.883" v="7279" actId="478"/>
          <ac:spMkLst>
            <pc:docMk/>
            <pc:sldMk cId="63117684" sldId="296"/>
            <ac:spMk id="11" creationId="{71087F9D-D34E-459C-C062-65872F782879}"/>
          </ac:spMkLst>
        </pc:spChg>
        <pc:spChg chg="add mod replST delST">
          <ac:chgData name="Moritz Schmidt" userId="cbe05688-6f55-4a18-9543-5870931135aa" providerId="ADAL" clId="{58AC2A36-C2C9-4EE9-963B-B0972F9D5969}" dt="2024-04-07T20:53:10.053" v="13432"/>
          <ac:spMkLst>
            <pc:docMk/>
            <pc:sldMk cId="63117684" sldId="296"/>
            <ac:spMk id="16" creationId="{CC01DB69-E003-24E9-9A63-AF3B76589AA4}"/>
          </ac:spMkLst>
        </pc:spChg>
        <pc:spChg chg="add mod">
          <ac:chgData name="Moritz Schmidt" userId="cbe05688-6f55-4a18-9543-5870931135aa" providerId="ADAL" clId="{58AC2A36-C2C9-4EE9-963B-B0972F9D5969}" dt="2024-03-28T00:03:44.815" v="6985"/>
          <ac:spMkLst>
            <pc:docMk/>
            <pc:sldMk cId="63117684" sldId="296"/>
            <ac:spMk id="17" creationId="{B96B16EB-FDDC-5701-FB11-BEB48B04308B}"/>
          </ac:spMkLst>
        </pc:spChg>
        <pc:spChg chg="del">
          <ac:chgData name="Moritz Schmidt" userId="cbe05688-6f55-4a18-9543-5870931135aa" providerId="ADAL" clId="{58AC2A36-C2C9-4EE9-963B-B0972F9D5969}" dt="2024-03-27T23:54:33.470" v="6652"/>
          <ac:spMkLst>
            <pc:docMk/>
            <pc:sldMk cId="63117684" sldId="296"/>
            <ac:spMk id="22" creationId="{E3020543-B24B-4EC4-8FFC-8DD88EEA91A8}"/>
          </ac:spMkLst>
        </pc:spChg>
        <pc:spChg chg="del">
          <ac:chgData name="Moritz Schmidt" userId="cbe05688-6f55-4a18-9543-5870931135aa" providerId="ADAL" clId="{58AC2A36-C2C9-4EE9-963B-B0972F9D5969}" dt="2024-03-27T23:54:33.470" v="6652"/>
          <ac:spMkLst>
            <pc:docMk/>
            <pc:sldMk cId="63117684" sldId="296"/>
            <ac:spMk id="26" creationId="{8D1AA55E-40D5-461B-A5A8-4AE8AAB71B08}"/>
          </ac:spMkLst>
        </pc:spChg>
        <pc:spChg chg="del">
          <ac:chgData name="Moritz Schmidt" userId="cbe05688-6f55-4a18-9543-5870931135aa" providerId="ADAL" clId="{58AC2A36-C2C9-4EE9-963B-B0972F9D5969}" dt="2024-03-27T23:54:33.470" v="6652"/>
          <ac:spMkLst>
            <pc:docMk/>
            <pc:sldMk cId="63117684" sldId="296"/>
            <ac:spMk id="28" creationId="{6CB927A4-E432-4310-9CD5-E89FF5063179}"/>
          </ac:spMkLst>
        </pc:spChg>
        <pc:grpChg chg="replST delST">
          <ac:chgData name="Moritz Schmidt" userId="cbe05688-6f55-4a18-9543-5870931135aa" providerId="ADAL" clId="{58AC2A36-C2C9-4EE9-963B-B0972F9D5969}" dt="2024-04-07T20:53:10.053" v="13430"/>
          <ac:grpSpMkLst>
            <pc:docMk/>
            <pc:sldMk cId="63117684" sldId="296"/>
            <ac:grpSpMk id="13" creationId="{67385434-69F0-CEF5-D501-9E4ED5690CCE}"/>
          </ac:grpSpMkLst>
        </pc:grpChg>
        <pc:picChg chg="replST delST">
          <ac:chgData name="Moritz Schmidt" userId="cbe05688-6f55-4a18-9543-5870931135aa" providerId="ADAL" clId="{58AC2A36-C2C9-4EE9-963B-B0972F9D5969}" dt="2024-04-07T20:53:10.054" v="13433"/>
          <ac:picMkLst>
            <pc:docMk/>
            <pc:sldMk cId="63117684" sldId="296"/>
            <ac:picMk id="7" creationId="{0407CA97-1B10-5652-5ED7-6404CF490CA8}"/>
          </ac:picMkLst>
        </pc:picChg>
        <pc:picChg chg="add del mod">
          <ac:chgData name="Moritz Schmidt" userId="cbe05688-6f55-4a18-9543-5870931135aa" providerId="ADAL" clId="{58AC2A36-C2C9-4EE9-963B-B0972F9D5969}" dt="2024-03-27T23:58:33.808" v="6657" actId="478"/>
          <ac:picMkLst>
            <pc:docMk/>
            <pc:sldMk cId="63117684" sldId="296"/>
            <ac:picMk id="9" creationId="{04CED68A-1A1F-7564-3623-D3DAFF75508B}"/>
          </ac:picMkLst>
        </pc:picChg>
        <pc:picChg chg="add del mod">
          <ac:chgData name="Moritz Schmidt" userId="cbe05688-6f55-4a18-9543-5870931135aa" providerId="ADAL" clId="{58AC2A36-C2C9-4EE9-963B-B0972F9D5969}" dt="2024-03-27T23:59:29.943" v="6678" actId="478"/>
          <ac:picMkLst>
            <pc:docMk/>
            <pc:sldMk cId="63117684" sldId="296"/>
            <ac:picMk id="11" creationId="{B418321F-3D1F-DEC8-AE47-3CDCCCD4A1C0}"/>
          </ac:picMkLst>
        </pc:picChg>
        <pc:picChg chg="add mod">
          <ac:chgData name="Moritz Schmidt" userId="cbe05688-6f55-4a18-9543-5870931135aa" providerId="ADAL" clId="{58AC2A36-C2C9-4EE9-963B-B0972F9D5969}" dt="2024-03-27T23:59:22.840" v="6672"/>
          <ac:picMkLst>
            <pc:docMk/>
            <pc:sldMk cId="63117684" sldId="296"/>
            <ac:picMk id="12" creationId="{074A3318-609C-8054-C3C1-2D06F5C12558}"/>
          </ac:picMkLst>
        </pc:picChg>
        <pc:picChg chg="add mod">
          <ac:chgData name="Moritz Schmidt" userId="cbe05688-6f55-4a18-9543-5870931135aa" providerId="ADAL" clId="{58AC2A36-C2C9-4EE9-963B-B0972F9D5969}" dt="2024-03-27T23:59:40.379" v="6682" actId="1076"/>
          <ac:picMkLst>
            <pc:docMk/>
            <pc:sldMk cId="63117684" sldId="296"/>
            <ac:picMk id="14" creationId="{47A1B188-88C4-2357-4ED6-15514087AAE2}"/>
          </ac:picMkLst>
        </pc:picChg>
        <pc:cxnChg chg="del">
          <ac:chgData name="Moritz Schmidt" userId="cbe05688-6f55-4a18-9543-5870931135aa" providerId="ADAL" clId="{58AC2A36-C2C9-4EE9-963B-B0972F9D5969}" dt="2024-03-27T23:54:33.470" v="6652"/>
          <ac:cxnSpMkLst>
            <pc:docMk/>
            <pc:sldMk cId="63117684" sldId="296"/>
            <ac:cxnSpMk id="27" creationId="{7EB498BD-8089-4626-91EA-4978EBEF535E}"/>
          </ac:cxnSpMkLst>
        </pc:cxnChg>
      </pc:sldChg>
      <pc:sldChg chg="addSp delSp modSp add mod replTag delTag">
        <pc:chgData name="Moritz Schmidt" userId="cbe05688-6f55-4a18-9543-5870931135aa" providerId="ADAL" clId="{58AC2A36-C2C9-4EE9-963B-B0972F9D5969}" dt="2024-04-07T20:53:11.628" v="13814"/>
        <pc:sldMkLst>
          <pc:docMk/>
          <pc:sldMk cId="577325900" sldId="297"/>
        </pc:sldMkLst>
        <pc:spChg chg="add mod">
          <ac:chgData name="Moritz Schmidt" userId="cbe05688-6f55-4a18-9543-5870931135aa" providerId="ADAL" clId="{58AC2A36-C2C9-4EE9-963B-B0972F9D5969}" dt="2024-03-28T00:14:54.304" v="7200" actId="1076"/>
          <ac:spMkLst>
            <pc:docMk/>
            <pc:sldMk cId="577325900" sldId="297"/>
            <ac:spMk id="3" creationId="{FB79C8DF-0958-CDA7-622F-1B8E3874528D}"/>
          </ac:spMkLst>
        </pc:spChg>
        <pc:spChg chg="mod">
          <ac:chgData name="Moritz Schmidt" userId="cbe05688-6f55-4a18-9543-5870931135aa" providerId="ADAL" clId="{58AC2A36-C2C9-4EE9-963B-B0972F9D5969}" dt="2024-04-07T20:53:11.621" v="13782" actId="20577"/>
          <ac:spMkLst>
            <pc:docMk/>
            <pc:sldMk cId="577325900" sldId="297"/>
            <ac:spMk id="4" creationId="{26C22E72-C1CE-1B44-5C8C-40F5F1E740AE}"/>
          </ac:spMkLst>
        </pc:spChg>
        <pc:spChg chg="del">
          <ac:chgData name="Moritz Schmidt" userId="cbe05688-6f55-4a18-9543-5870931135aa" providerId="ADAL" clId="{58AC2A36-C2C9-4EE9-963B-B0972F9D5969}" dt="2024-04-05T11:54:43.534" v="7229" actId="478"/>
          <ac:spMkLst>
            <pc:docMk/>
            <pc:sldMk cId="577325900" sldId="297"/>
            <ac:spMk id="5" creationId="{D5B0CCE6-B3B0-9174-EBBF-AB49650BD69C}"/>
          </ac:spMkLst>
        </pc:spChg>
        <pc:spChg chg="mod">
          <ac:chgData name="Moritz Schmidt" userId="cbe05688-6f55-4a18-9543-5870931135aa" providerId="ADAL" clId="{58AC2A36-C2C9-4EE9-963B-B0972F9D5969}" dt="2024-04-07T20:53:11.616" v="13781" actId="20577"/>
          <ac:spMkLst>
            <pc:docMk/>
            <pc:sldMk cId="577325900" sldId="297"/>
            <ac:spMk id="6" creationId="{037D1F58-3A12-4904-89ED-C29659FC392D}"/>
          </ac:spMkLst>
        </pc:spChg>
        <pc:spChg chg="add mod">
          <ac:chgData name="Moritz Schmidt" userId="cbe05688-6f55-4a18-9543-5870931135aa" providerId="ADAL" clId="{58AC2A36-C2C9-4EE9-963B-B0972F9D5969}" dt="2024-04-07T20:53:11.615" v="13780" actId="20577"/>
          <ac:spMkLst>
            <pc:docMk/>
            <pc:sldMk cId="577325900" sldId="297"/>
            <ac:spMk id="8" creationId="{EAB7DFFC-9511-7A31-B7C8-E054654B06A5}"/>
          </ac:spMkLst>
        </pc:spChg>
        <pc:spChg chg="mod">
          <ac:chgData name="Moritz Schmidt" userId="cbe05688-6f55-4a18-9543-5870931135aa" providerId="ADAL" clId="{58AC2A36-C2C9-4EE9-963B-B0972F9D5969}" dt="2024-03-28T00:10:13.904" v="7184" actId="1076"/>
          <ac:spMkLst>
            <pc:docMk/>
            <pc:sldMk cId="577325900" sldId="297"/>
            <ac:spMk id="12" creationId="{8F21CF8B-C0F8-7D33-E6E7-8CF84FD8761C}"/>
          </ac:spMkLst>
        </pc:spChg>
        <pc:grpChg chg="del mod">
          <ac:chgData name="Moritz Schmidt" userId="cbe05688-6f55-4a18-9543-5870931135aa" providerId="ADAL" clId="{58AC2A36-C2C9-4EE9-963B-B0972F9D5969}" dt="2024-03-28T00:16:09.119" v="7201" actId="478"/>
          <ac:grpSpMkLst>
            <pc:docMk/>
            <pc:sldMk cId="577325900" sldId="297"/>
            <ac:grpSpMk id="10" creationId="{ECB44F83-0D48-F5CF-F6AE-239E98EB86F5}"/>
          </ac:grpSpMkLst>
        </pc:grpChg>
        <pc:picChg chg="mod">
          <ac:chgData name="Moritz Schmidt" userId="cbe05688-6f55-4a18-9543-5870931135aa" providerId="ADAL" clId="{58AC2A36-C2C9-4EE9-963B-B0972F9D5969}" dt="2024-03-28T00:10:13.904" v="7184" actId="1076"/>
          <ac:picMkLst>
            <pc:docMk/>
            <pc:sldMk cId="577325900" sldId="297"/>
            <ac:picMk id="11" creationId="{4909957B-E3C1-9C08-5C88-C1CBE48B2EBB}"/>
          </ac:picMkLst>
        </pc:picChg>
        <pc:picChg chg="add mod modCrop">
          <ac:chgData name="Moritz Schmidt" userId="cbe05688-6f55-4a18-9543-5870931135aa" providerId="ADAL" clId="{58AC2A36-C2C9-4EE9-963B-B0972F9D5969}" dt="2024-03-28T00:14:40.911" v="7198" actId="732"/>
          <ac:picMkLst>
            <pc:docMk/>
            <pc:sldMk cId="577325900" sldId="297"/>
            <ac:picMk id="13" creationId="{884E4E1F-8E9A-DFC8-0935-904185D05C87}"/>
          </ac:picMkLst>
        </pc:picChg>
      </pc:sldChg>
      <pc:sldChg chg="addSp delSp modSp add mod replTag delTag">
        <pc:chgData name="Moritz Schmidt" userId="cbe05688-6f55-4a18-9543-5870931135aa" providerId="ADAL" clId="{58AC2A36-C2C9-4EE9-963B-B0972F9D5969}" dt="2024-04-07T20:53:11.628" v="13813"/>
        <pc:sldMkLst>
          <pc:docMk/>
          <pc:sldMk cId="2675717310" sldId="298"/>
        </pc:sldMkLst>
        <pc:spChg chg="mod">
          <ac:chgData name="Moritz Schmidt" userId="cbe05688-6f55-4a18-9543-5870931135aa" providerId="ADAL" clId="{58AC2A36-C2C9-4EE9-963B-B0972F9D5969}" dt="2024-03-28T00:17:25.067" v="7205" actId="1076"/>
          <ac:spMkLst>
            <pc:docMk/>
            <pc:sldMk cId="2675717310" sldId="298"/>
            <ac:spMk id="3" creationId="{FB79C8DF-0958-CDA7-622F-1B8E3874528D}"/>
          </ac:spMkLst>
        </pc:spChg>
        <pc:spChg chg="mod">
          <ac:chgData name="Moritz Schmidt" userId="cbe05688-6f55-4a18-9543-5870931135aa" providerId="ADAL" clId="{58AC2A36-C2C9-4EE9-963B-B0972F9D5969}" dt="2024-04-07T20:53:11.581" v="13779" actId="20577"/>
          <ac:spMkLst>
            <pc:docMk/>
            <pc:sldMk cId="2675717310" sldId="298"/>
            <ac:spMk id="4" creationId="{26C22E72-C1CE-1B44-5C8C-40F5F1E740AE}"/>
          </ac:spMkLst>
        </pc:spChg>
        <pc:spChg chg="del">
          <ac:chgData name="Moritz Schmidt" userId="cbe05688-6f55-4a18-9543-5870931135aa" providerId="ADAL" clId="{58AC2A36-C2C9-4EE9-963B-B0972F9D5969}" dt="2024-04-05T11:54:47.169" v="7231" actId="478"/>
          <ac:spMkLst>
            <pc:docMk/>
            <pc:sldMk cId="2675717310" sldId="298"/>
            <ac:spMk id="5" creationId="{D5B0CCE6-B3B0-9174-EBBF-AB49650BD69C}"/>
          </ac:spMkLst>
        </pc:spChg>
        <pc:spChg chg="mod">
          <ac:chgData name="Moritz Schmidt" userId="cbe05688-6f55-4a18-9543-5870931135aa" providerId="ADAL" clId="{58AC2A36-C2C9-4EE9-963B-B0972F9D5969}" dt="2024-04-07T20:53:11.576" v="13778" actId="20577"/>
          <ac:spMkLst>
            <pc:docMk/>
            <pc:sldMk cId="2675717310" sldId="298"/>
            <ac:spMk id="6" creationId="{037D1F58-3A12-4904-89ED-C29659FC392D}"/>
          </ac:spMkLst>
        </pc:spChg>
        <pc:spChg chg="add mod">
          <ac:chgData name="Moritz Schmidt" userId="cbe05688-6f55-4a18-9543-5870931135aa" providerId="ADAL" clId="{58AC2A36-C2C9-4EE9-963B-B0972F9D5969}" dt="2024-04-07T20:53:11.575" v="13777" actId="20577"/>
          <ac:spMkLst>
            <pc:docMk/>
            <pc:sldMk cId="2675717310" sldId="298"/>
            <ac:spMk id="8" creationId="{AC014C64-979B-5F55-94F6-52C7EBFF1856}"/>
          </ac:spMkLst>
        </pc:spChg>
        <pc:picChg chg="mod modCrop">
          <ac:chgData name="Moritz Schmidt" userId="cbe05688-6f55-4a18-9543-5870931135aa" providerId="ADAL" clId="{58AC2A36-C2C9-4EE9-963B-B0972F9D5969}" dt="2024-03-28T00:17:35.061" v="7207" actId="732"/>
          <ac:picMkLst>
            <pc:docMk/>
            <pc:sldMk cId="2675717310" sldId="298"/>
            <ac:picMk id="13" creationId="{884E4E1F-8E9A-DFC8-0935-904185D05C87}"/>
          </ac:picMkLst>
        </pc:picChg>
      </pc:sldChg>
      <pc:sldChg chg="addSp delSp modSp add del mod modAnim replTag delTag">
        <pc:chgData name="Moritz Schmidt" userId="cbe05688-6f55-4a18-9543-5870931135aa" providerId="ADAL" clId="{58AC2A36-C2C9-4EE9-963B-B0972F9D5969}" dt="2024-04-07T20:53:11.623" v="13794"/>
        <pc:sldMkLst>
          <pc:docMk/>
          <pc:sldMk cId="1430193911" sldId="299"/>
        </pc:sldMkLst>
        <pc:spChg chg="replST delST">
          <ac:chgData name="Moritz Schmidt" userId="cbe05688-6f55-4a18-9543-5870931135aa" providerId="ADAL" clId="{58AC2A36-C2C9-4EE9-963B-B0972F9D5969}" dt="2024-04-07T20:53:10.194" v="13535"/>
          <ac:spMkLst>
            <pc:docMk/>
            <pc:sldMk cId="1430193911" sldId="299"/>
            <ac:spMk id="2" creationId="{8DCF4318-0DC6-031B-8125-1AF33297B581}"/>
          </ac:spMkLst>
        </pc:spChg>
        <pc:spChg chg="replST delST">
          <ac:chgData name="Moritz Schmidt" userId="cbe05688-6f55-4a18-9543-5870931135aa" providerId="ADAL" clId="{58AC2A36-C2C9-4EE9-963B-B0972F9D5969}" dt="2024-04-07T20:53:10.193" v="13531"/>
          <ac:spMkLst>
            <pc:docMk/>
            <pc:sldMk cId="1430193911" sldId="299"/>
            <ac:spMk id="3" creationId="{412926FB-E0D1-F1F7-C22A-82AC488FE26E}"/>
          </ac:spMkLst>
        </pc:spChg>
        <pc:spChg chg="mod replST delST">
          <ac:chgData name="Moritz Schmidt" userId="cbe05688-6f55-4a18-9543-5870931135aa" providerId="ADAL" clId="{58AC2A36-C2C9-4EE9-963B-B0972F9D5969}" dt="2024-04-07T20:53:10.815" v="13722" actId="20577"/>
          <ac:spMkLst>
            <pc:docMk/>
            <pc:sldMk cId="1430193911" sldId="299"/>
            <ac:spMk id="4" creationId="{A3BD5CC6-1D4B-C1FB-966D-1441FE71B635}"/>
          </ac:spMkLst>
        </pc:spChg>
        <pc:spChg chg="del">
          <ac:chgData name="Moritz Schmidt" userId="cbe05688-6f55-4a18-9543-5870931135aa" providerId="ADAL" clId="{58AC2A36-C2C9-4EE9-963B-B0972F9D5969}" dt="2024-04-05T11:56:02.120" v="7265" actId="478"/>
          <ac:spMkLst>
            <pc:docMk/>
            <pc:sldMk cId="1430193911" sldId="299"/>
            <ac:spMk id="5" creationId="{3E5831C0-D738-F06C-6D3E-1F73CD8DF35F}"/>
          </ac:spMkLst>
        </pc:spChg>
        <pc:spChg chg="mod replST delST">
          <ac:chgData name="Moritz Schmidt" userId="cbe05688-6f55-4a18-9543-5870931135aa" providerId="ADAL" clId="{58AC2A36-C2C9-4EE9-963B-B0972F9D5969}" dt="2024-04-07T20:53:10.811" v="13721" actId="20577"/>
          <ac:spMkLst>
            <pc:docMk/>
            <pc:sldMk cId="1430193911" sldId="299"/>
            <ac:spMk id="6" creationId="{836356CA-06B3-65A8-E66D-82DE3079B71F}"/>
          </ac:spMkLst>
        </pc:spChg>
        <pc:spChg chg="add mod replST delST">
          <ac:chgData name="Moritz Schmidt" userId="cbe05688-6f55-4a18-9543-5870931135aa" providerId="ADAL" clId="{58AC2A36-C2C9-4EE9-963B-B0972F9D5969}" dt="2024-04-07T20:53:10.809" v="13720" actId="20577"/>
          <ac:spMkLst>
            <pc:docMk/>
            <pc:sldMk cId="1430193911" sldId="299"/>
            <ac:spMk id="8" creationId="{D4124691-28D5-0FE4-C220-470A9B10376D}"/>
          </ac:spMkLst>
        </pc:spChg>
        <pc:spChg chg="del">
          <ac:chgData name="Moritz Schmidt" userId="cbe05688-6f55-4a18-9543-5870931135aa" providerId="ADAL" clId="{58AC2A36-C2C9-4EE9-963B-B0972F9D5969}" dt="2024-04-07T15:27:45.632" v="9968" actId="478"/>
          <ac:spMkLst>
            <pc:docMk/>
            <pc:sldMk cId="1430193911" sldId="299"/>
            <ac:spMk id="9" creationId="{6509AE64-D93C-37E0-C4D0-81BFB6D7D347}"/>
          </ac:spMkLst>
        </pc:spChg>
        <pc:spChg chg="mod replST delST">
          <ac:chgData name="Moritz Schmidt" userId="cbe05688-6f55-4a18-9543-5870931135aa" providerId="ADAL" clId="{58AC2A36-C2C9-4EE9-963B-B0972F9D5969}" dt="2024-04-07T20:53:10.193" v="13530"/>
          <ac:spMkLst>
            <pc:docMk/>
            <pc:sldMk cId="1430193911" sldId="299"/>
            <ac:spMk id="12" creationId="{38472C6D-261C-A481-73BA-4B10B49CCA2A}"/>
          </ac:spMkLst>
        </pc:spChg>
        <pc:spChg chg="mod replST delST">
          <ac:chgData name="Moritz Schmidt" userId="cbe05688-6f55-4a18-9543-5870931135aa" providerId="ADAL" clId="{58AC2A36-C2C9-4EE9-963B-B0972F9D5969}" dt="2024-04-07T20:53:10.193" v="13529"/>
          <ac:spMkLst>
            <pc:docMk/>
            <pc:sldMk cId="1430193911" sldId="299"/>
            <ac:spMk id="16" creationId="{4B8146FA-0F63-40D7-6EA0-8A12ABAF3F20}"/>
          </ac:spMkLst>
        </pc:spChg>
        <pc:picChg chg="replST delST">
          <ac:chgData name="Moritz Schmidt" userId="cbe05688-6f55-4a18-9543-5870931135aa" providerId="ADAL" clId="{58AC2A36-C2C9-4EE9-963B-B0972F9D5969}" dt="2024-04-07T20:53:10.193" v="13532"/>
          <ac:picMkLst>
            <pc:docMk/>
            <pc:sldMk cId="1430193911" sldId="299"/>
            <ac:picMk id="7" creationId="{544B5B5B-0E19-2BF9-F56B-4D9C376F7BA5}"/>
          </ac:picMkLst>
        </pc:picChg>
      </pc:sldChg>
      <pc:sldChg chg="addSp delSp modSp mod replTag delTag">
        <pc:chgData name="Moritz Schmidt" userId="cbe05688-6f55-4a18-9543-5870931135aa" providerId="ADAL" clId="{58AC2A36-C2C9-4EE9-963B-B0972F9D5969}" dt="2024-04-07T20:53:11.624" v="13796"/>
        <pc:sldMkLst>
          <pc:docMk/>
          <pc:sldMk cId="4079007901" sldId="301"/>
        </pc:sldMkLst>
        <pc:spChg chg="mod">
          <ac:chgData name="Moritz Schmidt" userId="cbe05688-6f55-4a18-9543-5870931135aa" providerId="ADAL" clId="{58AC2A36-C2C9-4EE9-963B-B0972F9D5969}" dt="2024-04-07T20:18:19.333" v="10114" actId="27636"/>
          <ac:spMkLst>
            <pc:docMk/>
            <pc:sldMk cId="4079007901" sldId="301"/>
            <ac:spMk id="3" creationId="{DC645801-84CB-6EA1-F2E9-17A4BFEE7152}"/>
          </ac:spMkLst>
        </pc:spChg>
        <pc:spChg chg="mod">
          <ac:chgData name="Moritz Schmidt" userId="cbe05688-6f55-4a18-9543-5870931135aa" providerId="ADAL" clId="{58AC2A36-C2C9-4EE9-963B-B0972F9D5969}" dt="2024-04-07T20:53:10.894" v="13728" actId="20577"/>
          <ac:spMkLst>
            <pc:docMk/>
            <pc:sldMk cId="4079007901" sldId="301"/>
            <ac:spMk id="4" creationId="{B6A59939-99AE-7C01-1E36-822C1B150B89}"/>
          </ac:spMkLst>
        </pc:spChg>
        <pc:spChg chg="del">
          <ac:chgData name="Moritz Schmidt" userId="cbe05688-6f55-4a18-9543-5870931135aa" providerId="ADAL" clId="{58AC2A36-C2C9-4EE9-963B-B0972F9D5969}" dt="2024-04-05T11:56:00.699" v="7264" actId="478"/>
          <ac:spMkLst>
            <pc:docMk/>
            <pc:sldMk cId="4079007901" sldId="301"/>
            <ac:spMk id="5" creationId="{44FC8FA4-966D-BECE-96D3-659333717BAA}"/>
          </ac:spMkLst>
        </pc:spChg>
        <pc:spChg chg="mod">
          <ac:chgData name="Moritz Schmidt" userId="cbe05688-6f55-4a18-9543-5870931135aa" providerId="ADAL" clId="{58AC2A36-C2C9-4EE9-963B-B0972F9D5969}" dt="2024-04-07T20:53:10.890" v="13727" actId="20577"/>
          <ac:spMkLst>
            <pc:docMk/>
            <pc:sldMk cId="4079007901" sldId="301"/>
            <ac:spMk id="6" creationId="{700AAA8A-FC63-ED4C-B1A9-78EB35F05139}"/>
          </ac:spMkLst>
        </pc:spChg>
        <pc:spChg chg="add mod">
          <ac:chgData name="Moritz Schmidt" userId="cbe05688-6f55-4a18-9543-5870931135aa" providerId="ADAL" clId="{58AC2A36-C2C9-4EE9-963B-B0972F9D5969}" dt="2024-04-07T20:53:10.888" v="13726" actId="20577"/>
          <ac:spMkLst>
            <pc:docMk/>
            <pc:sldMk cId="4079007901" sldId="301"/>
            <ac:spMk id="8" creationId="{035C7D4A-AF21-710A-AFDD-B78BF5E3EB17}"/>
          </ac:spMkLst>
        </pc:spChg>
      </pc:sldChg>
      <pc:sldChg chg="addSp delSp modSp mod replTag delTag">
        <pc:chgData name="Moritz Schmidt" userId="cbe05688-6f55-4a18-9543-5870931135aa" providerId="ADAL" clId="{58AC2A36-C2C9-4EE9-963B-B0972F9D5969}" dt="2024-04-07T20:53:11.624" v="13795"/>
        <pc:sldMkLst>
          <pc:docMk/>
          <pc:sldMk cId="2407245973" sldId="302"/>
        </pc:sldMkLst>
        <pc:spChg chg="mod">
          <ac:chgData name="Moritz Schmidt" userId="cbe05688-6f55-4a18-9543-5870931135aa" providerId="ADAL" clId="{58AC2A36-C2C9-4EE9-963B-B0972F9D5969}" dt="2024-04-07T20:53:10.855" v="13725" actId="20577"/>
          <ac:spMkLst>
            <pc:docMk/>
            <pc:sldMk cId="2407245973" sldId="302"/>
            <ac:spMk id="4" creationId="{DCB5A4E2-23A5-6D1C-35C5-452059A5E1C3}"/>
          </ac:spMkLst>
        </pc:spChg>
        <pc:spChg chg="del mod">
          <ac:chgData name="Moritz Schmidt" userId="cbe05688-6f55-4a18-9543-5870931135aa" providerId="ADAL" clId="{58AC2A36-C2C9-4EE9-963B-B0972F9D5969}" dt="2024-04-05T11:56:04.751" v="7267" actId="478"/>
          <ac:spMkLst>
            <pc:docMk/>
            <pc:sldMk cId="2407245973" sldId="302"/>
            <ac:spMk id="5" creationId="{5E1B9285-7975-FFAE-3659-B395EBAFC2E1}"/>
          </ac:spMkLst>
        </pc:spChg>
        <pc:spChg chg="mod">
          <ac:chgData name="Moritz Schmidt" userId="cbe05688-6f55-4a18-9543-5870931135aa" providerId="ADAL" clId="{58AC2A36-C2C9-4EE9-963B-B0972F9D5969}" dt="2024-04-07T20:53:10.851" v="13724" actId="20577"/>
          <ac:spMkLst>
            <pc:docMk/>
            <pc:sldMk cId="2407245973" sldId="302"/>
            <ac:spMk id="6" creationId="{7B3F8978-149E-0741-0572-FEE643730488}"/>
          </ac:spMkLst>
        </pc:spChg>
        <pc:spChg chg="add mod">
          <ac:chgData name="Moritz Schmidt" userId="cbe05688-6f55-4a18-9543-5870931135aa" providerId="ADAL" clId="{58AC2A36-C2C9-4EE9-963B-B0972F9D5969}" dt="2024-04-07T20:53:10.849" v="13723" actId="20577"/>
          <ac:spMkLst>
            <pc:docMk/>
            <pc:sldMk cId="2407245973" sldId="302"/>
            <ac:spMk id="8" creationId="{B28F72A1-FD00-38CF-7504-AD5DA99E860E}"/>
          </ac:spMkLst>
        </pc:spChg>
      </pc:sldChg>
      <pc:sldChg chg="addSp delSp modSp mod replTag delTag">
        <pc:chgData name="Moritz Schmidt" userId="cbe05688-6f55-4a18-9543-5870931135aa" providerId="ADAL" clId="{58AC2A36-C2C9-4EE9-963B-B0972F9D5969}" dt="2024-04-07T20:53:11.622" v="13786"/>
        <pc:sldMkLst>
          <pc:docMk/>
          <pc:sldMk cId="3125040970" sldId="303"/>
        </pc:sldMkLst>
        <pc:spChg chg="add mod">
          <ac:chgData name="Moritz Schmidt" userId="cbe05688-6f55-4a18-9543-5870931135aa" providerId="ADAL" clId="{58AC2A36-C2C9-4EE9-963B-B0972F9D5969}" dt="2024-04-07T15:07:31.325" v="9814"/>
          <ac:spMkLst>
            <pc:docMk/>
            <pc:sldMk cId="3125040970" sldId="303"/>
            <ac:spMk id="2" creationId="{A207C2A0-B516-2135-15BE-F569B310DD31}"/>
          </ac:spMkLst>
        </pc:spChg>
        <pc:spChg chg="mod">
          <ac:chgData name="Moritz Schmidt" userId="cbe05688-6f55-4a18-9543-5870931135aa" providerId="ADAL" clId="{58AC2A36-C2C9-4EE9-963B-B0972F9D5969}" dt="2024-04-05T13:12:28.208" v="7470" actId="5793"/>
          <ac:spMkLst>
            <pc:docMk/>
            <pc:sldMk cId="3125040970" sldId="303"/>
            <ac:spMk id="3" creationId="{75D38C22-4712-A5FA-EE9C-871886CB9A23}"/>
          </ac:spMkLst>
        </pc:spChg>
        <pc:spChg chg="mod">
          <ac:chgData name="Moritz Schmidt" userId="cbe05688-6f55-4a18-9543-5870931135aa" providerId="ADAL" clId="{58AC2A36-C2C9-4EE9-963B-B0972F9D5969}" dt="2024-04-07T20:53:10.491" v="13698" actId="20577"/>
          <ac:spMkLst>
            <pc:docMk/>
            <pc:sldMk cId="3125040970" sldId="303"/>
            <ac:spMk id="4" creationId="{3208BF82-58F9-B91E-8946-B647A3C7BFA0}"/>
          </ac:spMkLst>
        </pc:spChg>
        <pc:spChg chg="del">
          <ac:chgData name="Moritz Schmidt" userId="cbe05688-6f55-4a18-9543-5870931135aa" providerId="ADAL" clId="{58AC2A36-C2C9-4EE9-963B-B0972F9D5969}" dt="2024-04-07T15:07:33.432" v="9815" actId="478"/>
          <ac:spMkLst>
            <pc:docMk/>
            <pc:sldMk cId="3125040970" sldId="303"/>
            <ac:spMk id="5" creationId="{F8208EBD-68D0-E1EC-117D-2C27AAA29EC0}"/>
          </ac:spMkLst>
        </pc:spChg>
        <pc:spChg chg="mod">
          <ac:chgData name="Moritz Schmidt" userId="cbe05688-6f55-4a18-9543-5870931135aa" providerId="ADAL" clId="{58AC2A36-C2C9-4EE9-963B-B0972F9D5969}" dt="2024-04-07T20:53:10.487" v="13697" actId="20577"/>
          <ac:spMkLst>
            <pc:docMk/>
            <pc:sldMk cId="3125040970" sldId="303"/>
            <ac:spMk id="6" creationId="{D6DF7F2B-2FD0-5CC1-3E0C-5D2598612DB4}"/>
          </ac:spMkLst>
        </pc:spChg>
      </pc:sldChg>
      <pc:sldChg chg="addSp modSp add del mod ord">
        <pc:chgData name="Moritz Schmidt" userId="cbe05688-6f55-4a18-9543-5870931135aa" providerId="ADAL" clId="{58AC2A36-C2C9-4EE9-963B-B0972F9D5969}" dt="2024-04-05T12:58:55.862" v="7346" actId="47"/>
        <pc:sldMkLst>
          <pc:docMk/>
          <pc:sldMk cId="2521247801" sldId="304"/>
        </pc:sldMkLst>
        <pc:spChg chg="mod">
          <ac:chgData name="Moritz Schmidt" userId="cbe05688-6f55-4a18-9543-5870931135aa" providerId="ADAL" clId="{58AC2A36-C2C9-4EE9-963B-B0972F9D5969}" dt="2024-04-05T12:36:49.089" v="7309" actId="20577"/>
          <ac:spMkLst>
            <pc:docMk/>
            <pc:sldMk cId="2521247801" sldId="304"/>
            <ac:spMk id="2" creationId="{A87203A9-2FD1-496B-9533-6E2C3B68DC9B}"/>
          </ac:spMkLst>
        </pc:spChg>
        <pc:spChg chg="mod">
          <ac:chgData name="Moritz Schmidt" userId="cbe05688-6f55-4a18-9543-5870931135aa" providerId="ADAL" clId="{58AC2A36-C2C9-4EE9-963B-B0972F9D5969}" dt="2024-04-05T12:43:55.706" v="7343" actId="20577"/>
          <ac:spMkLst>
            <pc:docMk/>
            <pc:sldMk cId="2521247801" sldId="304"/>
            <ac:spMk id="3" creationId="{F827B87D-056F-2B12-5756-0DBA3B25D744}"/>
          </ac:spMkLst>
        </pc:spChg>
        <pc:spChg chg="add mod">
          <ac:chgData name="Moritz Schmidt" userId="cbe05688-6f55-4a18-9543-5870931135aa" providerId="ADAL" clId="{58AC2A36-C2C9-4EE9-963B-B0972F9D5969}" dt="2024-04-05T12:43:34.306" v="7330"/>
          <ac:spMkLst>
            <pc:docMk/>
            <pc:sldMk cId="2521247801" sldId="304"/>
            <ac:spMk id="5" creationId="{AC8ED2E0-4905-D393-A2BB-5A005AC0CFC9}"/>
          </ac:spMkLst>
        </pc:spChg>
        <pc:picChg chg="add mod">
          <ac:chgData name="Moritz Schmidt" userId="cbe05688-6f55-4a18-9543-5870931135aa" providerId="ADAL" clId="{58AC2A36-C2C9-4EE9-963B-B0972F9D5969}" dt="2024-04-05T12:41:30.391" v="7321" actId="1076"/>
          <ac:picMkLst>
            <pc:docMk/>
            <pc:sldMk cId="2521247801" sldId="304"/>
            <ac:picMk id="1026" creationId="{5A6D5DB5-0AD6-D750-408B-6860D6FA6DF2}"/>
          </ac:picMkLst>
        </pc:picChg>
      </pc:sldChg>
      <pc:sldChg chg="addSp modSp add mod ord replTag delTag modNotesTx">
        <pc:chgData name="Moritz Schmidt" userId="cbe05688-6f55-4a18-9543-5870931135aa" providerId="ADAL" clId="{58AC2A36-C2C9-4EE9-963B-B0972F9D5969}" dt="2024-04-07T20:53:11.624" v="13798"/>
        <pc:sldMkLst>
          <pc:docMk/>
          <pc:sldMk cId="2651152580" sldId="304"/>
        </pc:sldMkLst>
        <pc:spChg chg="mod">
          <ac:chgData name="Moritz Schmidt" userId="cbe05688-6f55-4a18-9543-5870931135aa" providerId="ADAL" clId="{58AC2A36-C2C9-4EE9-963B-B0972F9D5969}" dt="2024-04-07T14:48:45.763" v="9605" actId="20577"/>
          <ac:spMkLst>
            <pc:docMk/>
            <pc:sldMk cId="2651152580" sldId="304"/>
            <ac:spMk id="2" creationId="{A87203A9-2FD1-496B-9533-6E2C3B68DC9B}"/>
          </ac:spMkLst>
        </pc:spChg>
        <pc:spChg chg="mod">
          <ac:chgData name="Moritz Schmidt" userId="cbe05688-6f55-4a18-9543-5870931135aa" providerId="ADAL" clId="{58AC2A36-C2C9-4EE9-963B-B0972F9D5969}" dt="2024-04-07T20:47:35.569" v="10234" actId="5793"/>
          <ac:spMkLst>
            <pc:docMk/>
            <pc:sldMk cId="2651152580" sldId="304"/>
            <ac:spMk id="3" creationId="{F827B87D-056F-2B12-5756-0DBA3B25D744}"/>
          </ac:spMkLst>
        </pc:spChg>
        <pc:spChg chg="mod">
          <ac:chgData name="Moritz Schmidt" userId="cbe05688-6f55-4a18-9543-5870931135aa" providerId="ADAL" clId="{58AC2A36-C2C9-4EE9-963B-B0972F9D5969}" dt="2024-04-07T20:53:10.975" v="13734" actId="20577"/>
          <ac:spMkLst>
            <pc:docMk/>
            <pc:sldMk cId="2651152580" sldId="304"/>
            <ac:spMk id="4" creationId="{63D7719E-CC04-D990-C774-35CD3774151A}"/>
          </ac:spMkLst>
        </pc:spChg>
        <pc:spChg chg="add mod">
          <ac:chgData name="Moritz Schmidt" userId="cbe05688-6f55-4a18-9543-5870931135aa" providerId="ADAL" clId="{58AC2A36-C2C9-4EE9-963B-B0972F9D5969}" dt="2024-04-07T15:26:17.354" v="9912" actId="1076"/>
          <ac:spMkLst>
            <pc:docMk/>
            <pc:sldMk cId="2651152580" sldId="304"/>
            <ac:spMk id="5" creationId="{C7DE6F32-A4C7-4798-B5DE-448A17C98ABF}"/>
          </ac:spMkLst>
        </pc:spChg>
        <pc:spChg chg="mod">
          <ac:chgData name="Moritz Schmidt" userId="cbe05688-6f55-4a18-9543-5870931135aa" providerId="ADAL" clId="{58AC2A36-C2C9-4EE9-963B-B0972F9D5969}" dt="2024-04-07T20:53:10.970" v="13733" actId="20577"/>
          <ac:spMkLst>
            <pc:docMk/>
            <pc:sldMk cId="2651152580" sldId="304"/>
            <ac:spMk id="6" creationId="{531FD825-D747-EFEA-1F42-AB40EE5EA92E}"/>
          </ac:spMkLst>
        </pc:spChg>
        <pc:spChg chg="mod">
          <ac:chgData name="Moritz Schmidt" userId="cbe05688-6f55-4a18-9543-5870931135aa" providerId="ADAL" clId="{58AC2A36-C2C9-4EE9-963B-B0972F9D5969}" dt="2024-04-07T20:53:10.969" v="13732" actId="20577"/>
          <ac:spMkLst>
            <pc:docMk/>
            <pc:sldMk cId="2651152580" sldId="304"/>
            <ac:spMk id="8" creationId="{3ED19E04-7A53-DAC4-68CD-F63B420B0279}"/>
          </ac:spMkLst>
        </pc:spChg>
        <pc:spChg chg="add mod">
          <ac:chgData name="Moritz Schmidt" userId="cbe05688-6f55-4a18-9543-5870931135aa" providerId="ADAL" clId="{58AC2A36-C2C9-4EE9-963B-B0972F9D5969}" dt="2024-04-07T15:26:17.354" v="9912" actId="1076"/>
          <ac:spMkLst>
            <pc:docMk/>
            <pc:sldMk cId="2651152580" sldId="304"/>
            <ac:spMk id="9" creationId="{42FACB97-8E14-3A32-CE1D-06214C8527B2}"/>
          </ac:spMkLst>
        </pc:spChg>
      </pc:sldChg>
      <pc:sldChg chg="add del">
        <pc:chgData name="Moritz Schmidt" userId="cbe05688-6f55-4a18-9543-5870931135aa" providerId="ADAL" clId="{58AC2A36-C2C9-4EE9-963B-B0972F9D5969}" dt="2024-04-05T21:16:41.286" v="7486"/>
        <pc:sldMkLst>
          <pc:docMk/>
          <pc:sldMk cId="3491387909" sldId="304"/>
        </pc:sldMkLst>
      </pc:sldChg>
      <pc:sldChg chg="delSp modSp add del mod ord modAnim replTag delTag modNotesTx">
        <pc:chgData name="Moritz Schmidt" userId="cbe05688-6f55-4a18-9543-5870931135aa" providerId="ADAL" clId="{58AC2A36-C2C9-4EE9-963B-B0972F9D5969}" dt="2024-04-07T20:53:11.627" v="13810"/>
        <pc:sldMkLst>
          <pc:docMk/>
          <pc:sldMk cId="3180995654" sldId="305"/>
        </pc:sldMkLst>
        <pc:spChg chg="replST delST">
          <ac:chgData name="Moritz Schmidt" userId="cbe05688-6f55-4a18-9543-5870931135aa" providerId="ADAL" clId="{58AC2A36-C2C9-4EE9-963B-B0972F9D5969}" dt="2024-04-07T20:53:10.339" v="13639"/>
          <ac:spMkLst>
            <pc:docMk/>
            <pc:sldMk cId="3180995654" sldId="305"/>
            <ac:spMk id="2" creationId="{A87203A9-2FD1-496B-9533-6E2C3B68DC9B}"/>
          </ac:spMkLst>
        </pc:spChg>
        <pc:spChg chg="mod replST delST">
          <ac:chgData name="Moritz Schmidt" userId="cbe05688-6f55-4a18-9543-5870931135aa" providerId="ADAL" clId="{58AC2A36-C2C9-4EE9-963B-B0972F9D5969}" dt="2024-04-07T20:53:10.339" v="13638"/>
          <ac:spMkLst>
            <pc:docMk/>
            <pc:sldMk cId="3180995654" sldId="305"/>
            <ac:spMk id="3" creationId="{99A1779F-1863-0F0F-5E0C-AE57B4C1D098}"/>
          </ac:spMkLst>
        </pc:spChg>
        <pc:spChg chg="mod replST delST">
          <ac:chgData name="Moritz Schmidt" userId="cbe05688-6f55-4a18-9543-5870931135aa" providerId="ADAL" clId="{58AC2A36-C2C9-4EE9-963B-B0972F9D5969}" dt="2024-04-07T20:53:11.461" v="13770" actId="20577"/>
          <ac:spMkLst>
            <pc:docMk/>
            <pc:sldMk cId="3180995654" sldId="305"/>
            <ac:spMk id="4" creationId="{63D7719E-CC04-D990-C774-35CD3774151A}"/>
          </ac:spMkLst>
        </pc:spChg>
        <pc:spChg chg="mod replST delST">
          <ac:chgData name="Moritz Schmidt" userId="cbe05688-6f55-4a18-9543-5870931135aa" providerId="ADAL" clId="{58AC2A36-C2C9-4EE9-963B-B0972F9D5969}" dt="2024-04-07T20:53:11.456" v="13769" actId="20577"/>
          <ac:spMkLst>
            <pc:docMk/>
            <pc:sldMk cId="3180995654" sldId="305"/>
            <ac:spMk id="6" creationId="{531FD825-D747-EFEA-1F42-AB40EE5EA92E}"/>
          </ac:spMkLst>
        </pc:spChg>
        <pc:spChg chg="replST delST">
          <ac:chgData name="Moritz Schmidt" userId="cbe05688-6f55-4a18-9543-5870931135aa" providerId="ADAL" clId="{58AC2A36-C2C9-4EE9-963B-B0972F9D5969}" dt="2024-04-07T20:53:10.338" v="13633"/>
          <ac:spMkLst>
            <pc:docMk/>
            <pc:sldMk cId="3180995654" sldId="305"/>
            <ac:spMk id="8" creationId="{2F7E2D28-7B12-EC86-CEDD-18EA8E52C3A8}"/>
          </ac:spMkLst>
        </pc:spChg>
        <pc:spChg chg="mod replST delST">
          <ac:chgData name="Moritz Schmidt" userId="cbe05688-6f55-4a18-9543-5870931135aa" providerId="ADAL" clId="{58AC2A36-C2C9-4EE9-963B-B0972F9D5969}" dt="2024-04-07T20:53:11.455" v="13768" actId="20577"/>
          <ac:spMkLst>
            <pc:docMk/>
            <pc:sldMk cId="3180995654" sldId="305"/>
            <ac:spMk id="9" creationId="{B80576AE-527C-5CE8-4682-75DD178788CA}"/>
          </ac:spMkLst>
        </pc:spChg>
        <pc:spChg chg="del">
          <ac:chgData name="Moritz Schmidt" userId="cbe05688-6f55-4a18-9543-5870931135aa" providerId="ADAL" clId="{58AC2A36-C2C9-4EE9-963B-B0972F9D5969}" dt="2024-04-05T21:37:16.330" v="7705" actId="478"/>
          <ac:spMkLst>
            <pc:docMk/>
            <pc:sldMk cId="3180995654" sldId="305"/>
            <ac:spMk id="17" creationId="{F8194FED-DF0D-2AEF-C0C4-C6EC79AFD7FB}"/>
          </ac:spMkLst>
        </pc:spChg>
        <pc:picChg chg="replST delST">
          <ac:chgData name="Moritz Schmidt" userId="cbe05688-6f55-4a18-9543-5870931135aa" providerId="ADAL" clId="{58AC2A36-C2C9-4EE9-963B-B0972F9D5969}" dt="2024-04-07T20:53:10.338" v="13635"/>
          <ac:picMkLst>
            <pc:docMk/>
            <pc:sldMk cId="3180995654" sldId="305"/>
            <ac:picMk id="7" creationId="{16749297-47F8-DD53-5B38-A9CBE62341E1}"/>
          </ac:picMkLst>
        </pc:picChg>
        <pc:picChg chg="replST delST">
          <ac:chgData name="Moritz Schmidt" userId="cbe05688-6f55-4a18-9543-5870931135aa" providerId="ADAL" clId="{58AC2A36-C2C9-4EE9-963B-B0972F9D5969}" dt="2024-04-07T20:53:10.338" v="13634"/>
          <ac:picMkLst>
            <pc:docMk/>
            <pc:sldMk cId="3180995654" sldId="305"/>
            <ac:picMk id="1026" creationId="{4710DBDD-CC47-768A-4581-48198D74A677}"/>
          </ac:picMkLst>
        </pc:picChg>
        <pc:cxnChg chg="del">
          <ac:chgData name="Moritz Schmidt" userId="cbe05688-6f55-4a18-9543-5870931135aa" providerId="ADAL" clId="{58AC2A36-C2C9-4EE9-963B-B0972F9D5969}" dt="2024-04-05T21:37:16.330" v="7705" actId="478"/>
          <ac:cxnSpMkLst>
            <pc:docMk/>
            <pc:sldMk cId="3180995654" sldId="305"/>
            <ac:cxnSpMk id="10" creationId="{C326DCB6-FAAF-8657-F03D-ED7E310F9D4F}"/>
          </ac:cxnSpMkLst>
        </pc:cxnChg>
        <pc:cxnChg chg="del">
          <ac:chgData name="Moritz Schmidt" userId="cbe05688-6f55-4a18-9543-5870931135aa" providerId="ADAL" clId="{58AC2A36-C2C9-4EE9-963B-B0972F9D5969}" dt="2024-04-05T21:37:16.330" v="7705" actId="478"/>
          <ac:cxnSpMkLst>
            <pc:docMk/>
            <pc:sldMk cId="3180995654" sldId="305"/>
            <ac:cxnSpMk id="16" creationId="{B1761762-E7A0-15A4-A88B-3C30C433BF1C}"/>
          </ac:cxnSpMkLst>
        </pc:cxnChg>
      </pc:sldChg>
      <pc:sldChg chg="addSp modSp add del mod ord modAnim replTag delTag">
        <pc:chgData name="Moritz Schmidt" userId="cbe05688-6f55-4a18-9543-5870931135aa" providerId="ADAL" clId="{58AC2A36-C2C9-4EE9-963B-B0972F9D5969}" dt="2024-04-07T20:53:11.623" v="13790"/>
        <pc:sldMkLst>
          <pc:docMk/>
          <pc:sldMk cId="3366577986" sldId="306"/>
        </pc:sldMkLst>
        <pc:spChg chg="replST delST">
          <ac:chgData name="Moritz Schmidt" userId="cbe05688-6f55-4a18-9543-5870931135aa" providerId="ADAL" clId="{58AC2A36-C2C9-4EE9-963B-B0972F9D5969}" dt="2024-04-07T20:53:10.102" v="13467"/>
          <ac:spMkLst>
            <pc:docMk/>
            <pc:sldMk cId="3366577986" sldId="306"/>
            <ac:spMk id="2" creationId="{A87203A9-2FD1-496B-9533-6E2C3B68DC9B}"/>
          </ac:spMkLst>
        </pc:spChg>
        <pc:spChg chg="mod replST delST">
          <ac:chgData name="Moritz Schmidt" userId="cbe05688-6f55-4a18-9543-5870931135aa" providerId="ADAL" clId="{58AC2A36-C2C9-4EE9-963B-B0972F9D5969}" dt="2024-04-07T20:53:10.649" v="13708" actId="20577"/>
          <ac:spMkLst>
            <pc:docMk/>
            <pc:sldMk cId="3366577986" sldId="306"/>
            <ac:spMk id="3" creationId="{2B2A3CBF-4A41-4930-81DB-1ED6C0BCC27C}"/>
          </ac:spMkLst>
        </pc:spChg>
        <pc:spChg chg="mod replST delST">
          <ac:chgData name="Moritz Schmidt" userId="cbe05688-6f55-4a18-9543-5870931135aa" providerId="ADAL" clId="{58AC2A36-C2C9-4EE9-963B-B0972F9D5969}" dt="2024-04-07T20:53:10.655" v="13710" actId="20577"/>
          <ac:spMkLst>
            <pc:docMk/>
            <pc:sldMk cId="3366577986" sldId="306"/>
            <ac:spMk id="4" creationId="{63D7719E-CC04-D990-C774-35CD3774151A}"/>
          </ac:spMkLst>
        </pc:spChg>
        <pc:spChg chg="add mod replST delST">
          <ac:chgData name="Moritz Schmidt" userId="cbe05688-6f55-4a18-9543-5870931135aa" providerId="ADAL" clId="{58AC2A36-C2C9-4EE9-963B-B0972F9D5969}" dt="2024-04-07T20:53:10.100" v="13459"/>
          <ac:spMkLst>
            <pc:docMk/>
            <pc:sldMk cId="3366577986" sldId="306"/>
            <ac:spMk id="5" creationId="{32B34A08-6BC9-0152-94D7-E80328E97A8F}"/>
          </ac:spMkLst>
        </pc:spChg>
        <pc:spChg chg="mod replST delST">
          <ac:chgData name="Moritz Schmidt" userId="cbe05688-6f55-4a18-9543-5870931135aa" providerId="ADAL" clId="{58AC2A36-C2C9-4EE9-963B-B0972F9D5969}" dt="2024-04-07T20:53:10.650" v="13709" actId="20577"/>
          <ac:spMkLst>
            <pc:docMk/>
            <pc:sldMk cId="3366577986" sldId="306"/>
            <ac:spMk id="6" creationId="{531FD825-D747-EFEA-1F42-AB40EE5EA92E}"/>
          </ac:spMkLst>
        </pc:spChg>
        <pc:spChg chg="mod replST delST">
          <ac:chgData name="Moritz Schmidt" userId="cbe05688-6f55-4a18-9543-5870931135aa" providerId="ADAL" clId="{58AC2A36-C2C9-4EE9-963B-B0972F9D5969}" dt="2024-04-07T20:53:10.101" v="13463"/>
          <ac:spMkLst>
            <pc:docMk/>
            <pc:sldMk cId="3366577986" sldId="306"/>
            <ac:spMk id="8" creationId="{7B68F009-A222-D8C4-6F32-B6D713F36A0C}"/>
          </ac:spMkLst>
        </pc:spChg>
        <pc:spChg chg="mod replST delST">
          <ac:chgData name="Moritz Schmidt" userId="cbe05688-6f55-4a18-9543-5870931135aa" providerId="ADAL" clId="{58AC2A36-C2C9-4EE9-963B-B0972F9D5969}" dt="2024-04-07T20:53:10.101" v="13461"/>
          <ac:spMkLst>
            <pc:docMk/>
            <pc:sldMk cId="3366577986" sldId="306"/>
            <ac:spMk id="9" creationId="{EF6D875F-1777-3116-3BF3-A5B1AB257A56}"/>
          </ac:spMkLst>
        </pc:spChg>
        <pc:spChg chg="mod replST delST">
          <ac:chgData name="Moritz Schmidt" userId="cbe05688-6f55-4a18-9543-5870931135aa" providerId="ADAL" clId="{58AC2A36-C2C9-4EE9-963B-B0972F9D5969}" dt="2024-04-07T20:53:10.101" v="13462"/>
          <ac:spMkLst>
            <pc:docMk/>
            <pc:sldMk cId="3366577986" sldId="306"/>
            <ac:spMk id="11" creationId="{EC14CE95-7F93-9CB0-A863-973DA2DE9BDB}"/>
          </ac:spMkLst>
        </pc:spChg>
        <pc:picChg chg="replST delST">
          <ac:chgData name="Moritz Schmidt" userId="cbe05688-6f55-4a18-9543-5870931135aa" providerId="ADAL" clId="{58AC2A36-C2C9-4EE9-963B-B0972F9D5969}" dt="2024-04-07T20:53:10.101" v="13464"/>
          <ac:picMkLst>
            <pc:docMk/>
            <pc:sldMk cId="3366577986" sldId="306"/>
            <ac:picMk id="7" creationId="{16749297-47F8-DD53-5B38-A9CBE62341E1}"/>
          </ac:picMkLst>
        </pc:picChg>
      </pc:sldChg>
      <pc:sldChg chg="modSp add del mod modAnim replTag delTag modNotesTx">
        <pc:chgData name="Moritz Schmidt" userId="cbe05688-6f55-4a18-9543-5870931135aa" providerId="ADAL" clId="{58AC2A36-C2C9-4EE9-963B-B0972F9D5969}" dt="2024-04-07T20:53:11.622" v="13789"/>
        <pc:sldMkLst>
          <pc:docMk/>
          <pc:sldMk cId="519485534" sldId="307"/>
        </pc:sldMkLst>
        <pc:spChg chg="replST delST">
          <ac:chgData name="Moritz Schmidt" userId="cbe05688-6f55-4a18-9543-5870931135aa" providerId="ADAL" clId="{58AC2A36-C2C9-4EE9-963B-B0972F9D5969}" dt="2024-04-07T20:53:10.075" v="13450"/>
          <ac:spMkLst>
            <pc:docMk/>
            <pc:sldMk cId="519485534" sldId="307"/>
            <ac:spMk id="2" creationId="{A87203A9-2FD1-496B-9533-6E2C3B68DC9B}"/>
          </ac:spMkLst>
        </pc:spChg>
        <pc:spChg chg="mod replST delST">
          <ac:chgData name="Moritz Schmidt" userId="cbe05688-6f55-4a18-9543-5870931135aa" providerId="ADAL" clId="{58AC2A36-C2C9-4EE9-963B-B0972F9D5969}" dt="2024-04-07T20:53:10.608" v="13705" actId="20577"/>
          <ac:spMkLst>
            <pc:docMk/>
            <pc:sldMk cId="519485534" sldId="307"/>
            <ac:spMk id="3" creationId="{2B2A3CBF-4A41-4930-81DB-1ED6C0BCC27C}"/>
          </ac:spMkLst>
        </pc:spChg>
        <pc:spChg chg="mod replST delST">
          <ac:chgData name="Moritz Schmidt" userId="cbe05688-6f55-4a18-9543-5870931135aa" providerId="ADAL" clId="{58AC2A36-C2C9-4EE9-963B-B0972F9D5969}" dt="2024-04-07T20:53:10.615" v="13707" actId="20577"/>
          <ac:spMkLst>
            <pc:docMk/>
            <pc:sldMk cId="519485534" sldId="307"/>
            <ac:spMk id="4" creationId="{63D7719E-CC04-D990-C774-35CD3774151A}"/>
          </ac:spMkLst>
        </pc:spChg>
        <pc:spChg chg="replST delST">
          <ac:chgData name="Moritz Schmidt" userId="cbe05688-6f55-4a18-9543-5870931135aa" providerId="ADAL" clId="{58AC2A36-C2C9-4EE9-963B-B0972F9D5969}" dt="2024-04-07T20:53:10.073" v="13442"/>
          <ac:spMkLst>
            <pc:docMk/>
            <pc:sldMk cId="519485534" sldId="307"/>
            <ac:spMk id="5" creationId="{32B34A08-6BC9-0152-94D7-E80328E97A8F}"/>
          </ac:spMkLst>
        </pc:spChg>
        <pc:spChg chg="mod replST delST">
          <ac:chgData name="Moritz Schmidt" userId="cbe05688-6f55-4a18-9543-5870931135aa" providerId="ADAL" clId="{58AC2A36-C2C9-4EE9-963B-B0972F9D5969}" dt="2024-04-07T20:53:10.610" v="13706" actId="20577"/>
          <ac:spMkLst>
            <pc:docMk/>
            <pc:sldMk cId="519485534" sldId="307"/>
            <ac:spMk id="6" creationId="{531FD825-D747-EFEA-1F42-AB40EE5EA92E}"/>
          </ac:spMkLst>
        </pc:spChg>
        <pc:spChg chg="replST delST">
          <ac:chgData name="Moritz Schmidt" userId="cbe05688-6f55-4a18-9543-5870931135aa" providerId="ADAL" clId="{58AC2A36-C2C9-4EE9-963B-B0972F9D5969}" dt="2024-04-07T20:53:10.074" v="13446"/>
          <ac:spMkLst>
            <pc:docMk/>
            <pc:sldMk cId="519485534" sldId="307"/>
            <ac:spMk id="8" creationId="{7B68F009-A222-D8C4-6F32-B6D713F36A0C}"/>
          </ac:spMkLst>
        </pc:spChg>
        <pc:spChg chg="replST delST">
          <ac:chgData name="Moritz Schmidt" userId="cbe05688-6f55-4a18-9543-5870931135aa" providerId="ADAL" clId="{58AC2A36-C2C9-4EE9-963B-B0972F9D5969}" dt="2024-04-07T20:53:10.074" v="13444"/>
          <ac:spMkLst>
            <pc:docMk/>
            <pc:sldMk cId="519485534" sldId="307"/>
            <ac:spMk id="9" creationId="{EF6D875F-1777-3116-3BF3-A5B1AB257A56}"/>
          </ac:spMkLst>
        </pc:spChg>
        <pc:spChg chg="mod replST delST">
          <ac:chgData name="Moritz Schmidt" userId="cbe05688-6f55-4a18-9543-5870931135aa" providerId="ADAL" clId="{58AC2A36-C2C9-4EE9-963B-B0972F9D5969}" dt="2024-04-07T20:53:10.074" v="13445"/>
          <ac:spMkLst>
            <pc:docMk/>
            <pc:sldMk cId="519485534" sldId="307"/>
            <ac:spMk id="11" creationId="{EC14CE95-7F93-9CB0-A863-973DA2DE9BDB}"/>
          </ac:spMkLst>
        </pc:spChg>
        <pc:picChg chg="replST delST">
          <ac:chgData name="Moritz Schmidt" userId="cbe05688-6f55-4a18-9543-5870931135aa" providerId="ADAL" clId="{58AC2A36-C2C9-4EE9-963B-B0972F9D5969}" dt="2024-04-07T20:53:10.075" v="13447"/>
          <ac:picMkLst>
            <pc:docMk/>
            <pc:sldMk cId="519485534" sldId="307"/>
            <ac:picMk id="7" creationId="{16749297-47F8-DD53-5B38-A9CBE62341E1}"/>
          </ac:picMkLst>
        </pc:picChg>
      </pc:sldChg>
      <pc:sldChg chg="modSp add del mod modAnim">
        <pc:chgData name="Moritz Schmidt" userId="cbe05688-6f55-4a18-9543-5870931135aa" providerId="ADAL" clId="{58AC2A36-C2C9-4EE9-963B-B0972F9D5969}" dt="2024-04-07T12:26:15.553" v="8613" actId="47"/>
        <pc:sldMkLst>
          <pc:docMk/>
          <pc:sldMk cId="580780280" sldId="307"/>
        </pc:sldMkLst>
        <pc:spChg chg="mod">
          <ac:chgData name="Moritz Schmidt" userId="cbe05688-6f55-4a18-9543-5870931135aa" providerId="ADAL" clId="{58AC2A36-C2C9-4EE9-963B-B0972F9D5969}" dt="2024-04-07T12:25:36.021" v="8608" actId="20577"/>
          <ac:spMkLst>
            <pc:docMk/>
            <pc:sldMk cId="580780280" sldId="307"/>
            <ac:spMk id="11" creationId="{EC14CE95-7F93-9CB0-A863-973DA2DE9BDB}"/>
          </ac:spMkLst>
        </pc:spChg>
      </pc:sldChg>
      <pc:sldChg chg="modSp add del modTransition modAnim replTag delTag">
        <pc:chgData name="Moritz Schmidt" userId="cbe05688-6f55-4a18-9543-5870931135aa" providerId="ADAL" clId="{58AC2A36-C2C9-4EE9-963B-B0972F9D5969}" dt="2024-04-07T20:53:10.351" v="13643" actId="2890"/>
        <pc:sldMkLst>
          <pc:docMk/>
          <pc:sldMk cId="3634204753" sldId="308"/>
        </pc:sldMkLst>
        <pc:spChg chg="mod">
          <ac:chgData name="Moritz Schmidt" userId="cbe05688-6f55-4a18-9543-5870931135aa" providerId="ADAL" clId="{58AC2A36-C2C9-4EE9-963B-B0972F9D5969}" dt="2024-04-07T20:52:37.798" v="12583"/>
          <ac:spMkLst>
            <pc:docMk/>
            <pc:sldMk cId="3634204753" sldId="308"/>
            <ac:spMk id="3" creationId="{B0EEE063-B8FC-BE4A-B8FA-ED286245D488}"/>
          </ac:spMkLst>
        </pc:spChg>
      </pc:sldChg>
      <pc:sldChg chg="addSp delSp modSp add del mod">
        <pc:chgData name="Moritz Schmidt" userId="cbe05688-6f55-4a18-9543-5870931135aa" providerId="ADAL" clId="{58AC2A36-C2C9-4EE9-963B-B0972F9D5969}" dt="2024-04-07T13:32:46.697" v="9546" actId="47"/>
        <pc:sldMkLst>
          <pc:docMk/>
          <pc:sldMk cId="3963110237" sldId="308"/>
        </pc:sldMkLst>
        <pc:spChg chg="mod">
          <ac:chgData name="Moritz Schmidt" userId="cbe05688-6f55-4a18-9543-5870931135aa" providerId="ADAL" clId="{58AC2A36-C2C9-4EE9-963B-B0972F9D5969}" dt="2024-04-07T13:29:38.375" v="9418" actId="20577"/>
          <ac:spMkLst>
            <pc:docMk/>
            <pc:sldMk cId="3963110237" sldId="308"/>
            <ac:spMk id="2" creationId="{A87203A9-2FD1-496B-9533-6E2C3B68DC9B}"/>
          </ac:spMkLst>
        </pc:spChg>
        <pc:spChg chg="add mod">
          <ac:chgData name="Moritz Schmidt" userId="cbe05688-6f55-4a18-9543-5870931135aa" providerId="ADAL" clId="{58AC2A36-C2C9-4EE9-963B-B0972F9D5969}" dt="2024-04-07T13:31:47.165" v="9545" actId="5793"/>
          <ac:spMkLst>
            <pc:docMk/>
            <pc:sldMk cId="3963110237" sldId="308"/>
            <ac:spMk id="5" creationId="{FBF403A8-625B-0CF2-9145-726CAE8E7449}"/>
          </ac:spMkLst>
        </pc:spChg>
        <pc:spChg chg="mod">
          <ac:chgData name="Moritz Schmidt" userId="cbe05688-6f55-4a18-9543-5870931135aa" providerId="ADAL" clId="{58AC2A36-C2C9-4EE9-963B-B0972F9D5969}" dt="2024-04-07T13:29:03.263" v="9395" actId="14100"/>
          <ac:spMkLst>
            <pc:docMk/>
            <pc:sldMk cId="3963110237" sldId="308"/>
            <ac:spMk id="8" creationId="{7B68F009-A222-D8C4-6F32-B6D713F36A0C}"/>
          </ac:spMkLst>
        </pc:spChg>
        <pc:picChg chg="del">
          <ac:chgData name="Moritz Schmidt" userId="cbe05688-6f55-4a18-9543-5870931135aa" providerId="ADAL" clId="{58AC2A36-C2C9-4EE9-963B-B0972F9D5969}" dt="2024-04-07T13:31:10.857" v="9486" actId="478"/>
          <ac:picMkLst>
            <pc:docMk/>
            <pc:sldMk cId="3963110237" sldId="308"/>
            <ac:picMk id="13" creationId="{2A382899-454C-A398-5FD9-34CD55BB5071}"/>
          </ac:picMkLst>
        </pc:picChg>
        <pc:picChg chg="del">
          <ac:chgData name="Moritz Schmidt" userId="cbe05688-6f55-4a18-9543-5870931135aa" providerId="ADAL" clId="{58AC2A36-C2C9-4EE9-963B-B0972F9D5969}" dt="2024-04-07T13:29:05.676" v="9396" actId="478"/>
          <ac:picMkLst>
            <pc:docMk/>
            <pc:sldMk cId="3963110237" sldId="308"/>
            <ac:picMk id="15" creationId="{FEDD4A11-AC57-F9B2-0A6E-4554AEF5D625}"/>
          </ac:picMkLst>
        </pc:picChg>
      </pc:sldChg>
      <pc:sldChg chg="add del modTransition modAnim">
        <pc:chgData name="Moritz Schmidt" userId="cbe05688-6f55-4a18-9543-5870931135aa" providerId="ADAL" clId="{58AC2A36-C2C9-4EE9-963B-B0972F9D5969}" dt="2024-04-07T20:53:10.347" v="13642" actId="2890"/>
        <pc:sldMkLst>
          <pc:docMk/>
          <pc:sldMk cId="1921588048" sldId="309"/>
        </pc:sldMkLst>
      </pc:sldChg>
      <pc:sldChg chg="addSp delSp modSp add del mod modTransition addAnim delAnim modAnim replTag delTag">
        <pc:chgData name="Moritz Schmidt" userId="cbe05688-6f55-4a18-9543-5870931135aa" providerId="ADAL" clId="{58AC2A36-C2C9-4EE9-963B-B0972F9D5969}" dt="2024-04-07T20:53:10.337" v="13631" actId="2890"/>
        <pc:sldMkLst>
          <pc:docMk/>
          <pc:sldMk cId="367204467" sldId="310"/>
        </pc:sldMkLst>
        <pc:spChg chg="mod">
          <ac:chgData name="Moritz Schmidt" userId="cbe05688-6f55-4a18-9543-5870931135aa" providerId="ADAL" clId="{58AC2A36-C2C9-4EE9-963B-B0972F9D5969}" dt="2024-04-07T20:52:38.136" v="12615"/>
          <ac:spMkLst>
            <pc:docMk/>
            <pc:sldMk cId="367204467" sldId="310"/>
            <ac:spMk id="3" creationId="{99A1779F-1863-0F0F-5E0C-AE57B4C1D098}"/>
          </ac:spMkLst>
        </pc:spChg>
        <pc:spChg chg="add del">
          <ac:chgData name="Moritz Schmidt" userId="cbe05688-6f55-4a18-9543-5870931135aa" providerId="ADAL" clId="{58AC2A36-C2C9-4EE9-963B-B0972F9D5969}" dt="2024-04-07T20:53:10.315" v="13628" actId="478"/>
          <ac:spMkLst>
            <pc:docMk/>
            <pc:sldMk cId="367204467" sldId="310"/>
            <ac:spMk id="8" creationId="{2F7E2D28-7B12-EC86-CEDD-18EA8E52C3A8}"/>
          </ac:spMkLst>
        </pc:spChg>
        <pc:picChg chg="del">
          <ac:chgData name="Moritz Schmidt" userId="cbe05688-6f55-4a18-9543-5870931135aa" providerId="ADAL" clId="{58AC2A36-C2C9-4EE9-963B-B0972F9D5969}" dt="2024-04-07T20:52:38.129" v="12609"/>
          <ac:picMkLst>
            <pc:docMk/>
            <pc:sldMk cId="367204467" sldId="310"/>
            <ac:picMk id="1026" creationId="{4710DBDD-CC47-768A-4581-48198D74A677}"/>
          </ac:picMkLst>
        </pc:picChg>
      </pc:sldChg>
      <pc:sldChg chg="modSp add del modTransition modAnim replTag delTag">
        <pc:chgData name="Moritz Schmidt" userId="cbe05688-6f55-4a18-9543-5870931135aa" providerId="ADAL" clId="{58AC2A36-C2C9-4EE9-963B-B0972F9D5969}" dt="2024-04-07T20:53:10.333" v="13630" actId="2890"/>
        <pc:sldMkLst>
          <pc:docMk/>
          <pc:sldMk cId="2911109416" sldId="311"/>
        </pc:sldMkLst>
        <pc:spChg chg="mod">
          <ac:chgData name="Moritz Schmidt" userId="cbe05688-6f55-4a18-9543-5870931135aa" providerId="ADAL" clId="{58AC2A36-C2C9-4EE9-963B-B0972F9D5969}" dt="2024-04-07T20:52:38.165" v="12626"/>
          <ac:spMkLst>
            <pc:docMk/>
            <pc:sldMk cId="2911109416" sldId="311"/>
            <ac:spMk id="3" creationId="{99A1779F-1863-0F0F-5E0C-AE57B4C1D098}"/>
          </ac:spMkLst>
        </pc:spChg>
      </pc:sldChg>
      <pc:sldChg chg="add del modTransition modAnim">
        <pc:chgData name="Moritz Schmidt" userId="cbe05688-6f55-4a18-9543-5870931135aa" providerId="ADAL" clId="{58AC2A36-C2C9-4EE9-963B-B0972F9D5969}" dt="2024-04-07T20:53:10.329" v="13629" actId="2890"/>
        <pc:sldMkLst>
          <pc:docMk/>
          <pc:sldMk cId="1312013568" sldId="312"/>
        </pc:sldMkLst>
      </pc:sldChg>
      <pc:sldChg chg="modSp add del modTransition modAnim replTag delTag">
        <pc:chgData name="Moritz Schmidt" userId="cbe05688-6f55-4a18-9543-5870931135aa" providerId="ADAL" clId="{58AC2A36-C2C9-4EE9-963B-B0972F9D5969}" dt="2024-04-07T20:53:10.309" v="13618" actId="2890"/>
        <pc:sldMkLst>
          <pc:docMk/>
          <pc:sldMk cId="2365889565" sldId="313"/>
        </pc:sldMkLst>
        <pc:spChg chg="mod">
          <ac:chgData name="Moritz Schmidt" userId="cbe05688-6f55-4a18-9543-5870931135aa" providerId="ADAL" clId="{58AC2A36-C2C9-4EE9-963B-B0972F9D5969}" dt="2024-04-07T20:52:38.274" v="12658"/>
          <ac:spMkLst>
            <pc:docMk/>
            <pc:sldMk cId="2365889565" sldId="313"/>
            <ac:spMk id="3" creationId="{99A1779F-1863-0F0F-5E0C-AE57B4C1D098}"/>
          </ac:spMkLst>
        </pc:spChg>
      </pc:sldChg>
      <pc:sldChg chg="modSp add del modTransition modAnim replTag delTag">
        <pc:chgData name="Moritz Schmidt" userId="cbe05688-6f55-4a18-9543-5870931135aa" providerId="ADAL" clId="{58AC2A36-C2C9-4EE9-963B-B0972F9D5969}" dt="2024-04-07T20:53:10.305" v="13617" actId="2890"/>
        <pc:sldMkLst>
          <pc:docMk/>
          <pc:sldMk cId="218447142" sldId="314"/>
        </pc:sldMkLst>
        <pc:spChg chg="mod">
          <ac:chgData name="Moritz Schmidt" userId="cbe05688-6f55-4a18-9543-5870931135aa" providerId="ADAL" clId="{58AC2A36-C2C9-4EE9-963B-B0972F9D5969}" dt="2024-04-07T20:52:38.329" v="12665"/>
          <ac:spMkLst>
            <pc:docMk/>
            <pc:sldMk cId="218447142" sldId="314"/>
            <ac:spMk id="3" creationId="{99A1779F-1863-0F0F-5E0C-AE57B4C1D098}"/>
          </ac:spMkLst>
        </pc:spChg>
      </pc:sldChg>
      <pc:sldChg chg="add del modTransition modAnim">
        <pc:chgData name="Moritz Schmidt" userId="cbe05688-6f55-4a18-9543-5870931135aa" providerId="ADAL" clId="{58AC2A36-C2C9-4EE9-963B-B0972F9D5969}" dt="2024-04-07T20:53:10.302" v="13616" actId="2890"/>
        <pc:sldMkLst>
          <pc:docMk/>
          <pc:sldMk cId="2138406100" sldId="315"/>
        </pc:sldMkLst>
      </pc:sldChg>
      <pc:sldChg chg="modSp add del modTransition modAnim replTag delTag">
        <pc:chgData name="Moritz Schmidt" userId="cbe05688-6f55-4a18-9543-5870931135aa" providerId="ADAL" clId="{58AC2A36-C2C9-4EE9-963B-B0972F9D5969}" dt="2024-04-07T20:53:10.292" v="13604" actId="2890"/>
        <pc:sldMkLst>
          <pc:docMk/>
          <pc:sldMk cId="345138722" sldId="316"/>
        </pc:sldMkLst>
        <pc:spChg chg="mod">
          <ac:chgData name="Moritz Schmidt" userId="cbe05688-6f55-4a18-9543-5870931135aa" providerId="ADAL" clId="{58AC2A36-C2C9-4EE9-963B-B0972F9D5969}" dt="2024-04-07T20:52:38.429" v="12699"/>
          <ac:spMkLst>
            <pc:docMk/>
            <pc:sldMk cId="345138722" sldId="316"/>
            <ac:spMk id="3" creationId="{99A1779F-1863-0F0F-5E0C-AE57B4C1D098}"/>
          </ac:spMkLst>
        </pc:spChg>
      </pc:sldChg>
      <pc:sldChg chg="modSp add del modTransition modAnim replTag delTag">
        <pc:chgData name="Moritz Schmidt" userId="cbe05688-6f55-4a18-9543-5870931135aa" providerId="ADAL" clId="{58AC2A36-C2C9-4EE9-963B-B0972F9D5969}" dt="2024-04-07T20:53:10.288" v="13603" actId="2890"/>
        <pc:sldMkLst>
          <pc:docMk/>
          <pc:sldMk cId="2338247240" sldId="317"/>
        </pc:sldMkLst>
        <pc:spChg chg="mod">
          <ac:chgData name="Moritz Schmidt" userId="cbe05688-6f55-4a18-9543-5870931135aa" providerId="ADAL" clId="{58AC2A36-C2C9-4EE9-963B-B0972F9D5969}" dt="2024-04-07T20:52:38.465" v="12708"/>
          <ac:spMkLst>
            <pc:docMk/>
            <pc:sldMk cId="2338247240" sldId="317"/>
            <ac:spMk id="3" creationId="{99A1779F-1863-0F0F-5E0C-AE57B4C1D098}"/>
          </ac:spMkLst>
        </pc:spChg>
      </pc:sldChg>
      <pc:sldChg chg="add del modTransition modAnim">
        <pc:chgData name="Moritz Schmidt" userId="cbe05688-6f55-4a18-9543-5870931135aa" providerId="ADAL" clId="{58AC2A36-C2C9-4EE9-963B-B0972F9D5969}" dt="2024-04-07T20:53:10.284" v="13602" actId="2890"/>
        <pc:sldMkLst>
          <pc:docMk/>
          <pc:sldMk cId="619180885" sldId="318"/>
        </pc:sldMkLst>
      </pc:sldChg>
      <pc:sldChg chg="modSp add del modTransition modAnim replTag delTag">
        <pc:chgData name="Moritz Schmidt" userId="cbe05688-6f55-4a18-9543-5870931135aa" providerId="ADAL" clId="{58AC2A36-C2C9-4EE9-963B-B0972F9D5969}" dt="2024-04-07T20:53:10.275" v="13591" actId="2890"/>
        <pc:sldMkLst>
          <pc:docMk/>
          <pc:sldMk cId="39795591" sldId="319"/>
        </pc:sldMkLst>
        <pc:spChg chg="mod">
          <ac:chgData name="Moritz Schmidt" userId="cbe05688-6f55-4a18-9543-5870931135aa" providerId="ADAL" clId="{58AC2A36-C2C9-4EE9-963B-B0972F9D5969}" dt="2024-04-07T20:52:38.626" v="12744"/>
          <ac:spMkLst>
            <pc:docMk/>
            <pc:sldMk cId="39795591" sldId="319"/>
            <ac:spMk id="3" creationId="{F827B87D-056F-2B12-5756-0DBA3B25D744}"/>
          </ac:spMkLst>
        </pc:spChg>
      </pc:sldChg>
      <pc:sldChg chg="modSp add del modTransition modAnim replTag delTag">
        <pc:chgData name="Moritz Schmidt" userId="cbe05688-6f55-4a18-9543-5870931135aa" providerId="ADAL" clId="{58AC2A36-C2C9-4EE9-963B-B0972F9D5969}" dt="2024-04-07T20:53:10.271" v="13590" actId="2890"/>
        <pc:sldMkLst>
          <pc:docMk/>
          <pc:sldMk cId="3310009497" sldId="320"/>
        </pc:sldMkLst>
        <pc:spChg chg="mod">
          <ac:chgData name="Moritz Schmidt" userId="cbe05688-6f55-4a18-9543-5870931135aa" providerId="ADAL" clId="{58AC2A36-C2C9-4EE9-963B-B0972F9D5969}" dt="2024-04-07T20:52:38.681" v="12755"/>
          <ac:spMkLst>
            <pc:docMk/>
            <pc:sldMk cId="3310009497" sldId="320"/>
            <ac:spMk id="3" creationId="{F827B87D-056F-2B12-5756-0DBA3B25D744}"/>
          </ac:spMkLst>
        </pc:spChg>
      </pc:sldChg>
      <pc:sldChg chg="modSp add del modTransition modAnim replTag delTag">
        <pc:chgData name="Moritz Schmidt" userId="cbe05688-6f55-4a18-9543-5870931135aa" providerId="ADAL" clId="{58AC2A36-C2C9-4EE9-963B-B0972F9D5969}" dt="2024-04-07T20:53:10.267" v="13589" actId="2890"/>
        <pc:sldMkLst>
          <pc:docMk/>
          <pc:sldMk cId="2405402367" sldId="321"/>
        </pc:sldMkLst>
        <pc:spChg chg="mod">
          <ac:chgData name="Moritz Schmidt" userId="cbe05688-6f55-4a18-9543-5870931135aa" providerId="ADAL" clId="{58AC2A36-C2C9-4EE9-963B-B0972F9D5969}" dt="2024-04-07T20:52:38.714" v="12763"/>
          <ac:spMkLst>
            <pc:docMk/>
            <pc:sldMk cId="2405402367" sldId="321"/>
            <ac:spMk id="3" creationId="{F827B87D-056F-2B12-5756-0DBA3B25D744}"/>
          </ac:spMkLst>
        </pc:spChg>
      </pc:sldChg>
      <pc:sldChg chg="add del modTransition modAnim">
        <pc:chgData name="Moritz Schmidt" userId="cbe05688-6f55-4a18-9543-5870931135aa" providerId="ADAL" clId="{58AC2A36-C2C9-4EE9-963B-B0972F9D5969}" dt="2024-04-07T20:53:10.263" v="13588" actId="2890"/>
        <pc:sldMkLst>
          <pc:docMk/>
          <pc:sldMk cId="747512783" sldId="322"/>
        </pc:sldMkLst>
      </pc:sldChg>
      <pc:sldChg chg="addSp delSp add del mod modTransition addAnim delAnim modAnim replTag delTag">
        <pc:chgData name="Moritz Schmidt" userId="cbe05688-6f55-4a18-9543-5870931135aa" providerId="ADAL" clId="{58AC2A36-C2C9-4EE9-963B-B0972F9D5969}" dt="2024-04-07T20:53:10.253" v="13575" actId="2890"/>
        <pc:sldMkLst>
          <pc:docMk/>
          <pc:sldMk cId="2055091742" sldId="323"/>
        </pc:sldMkLst>
        <pc:picChg chg="add del">
          <ac:chgData name="Moritz Schmidt" userId="cbe05688-6f55-4a18-9543-5870931135aa" providerId="ADAL" clId="{58AC2A36-C2C9-4EE9-963B-B0972F9D5969}" dt="2024-04-07T20:53:10.241" v="13572" actId="478"/>
          <ac:picMkLst>
            <pc:docMk/>
            <pc:sldMk cId="2055091742" sldId="323"/>
            <ac:picMk id="11" creationId="{7C8C1A5C-68E3-EACA-4867-69155306A1C5}"/>
          </ac:picMkLst>
        </pc:picChg>
        <pc:picChg chg="add del">
          <ac:chgData name="Moritz Schmidt" userId="cbe05688-6f55-4a18-9543-5870931135aa" providerId="ADAL" clId="{58AC2A36-C2C9-4EE9-963B-B0972F9D5969}" dt="2024-04-07T20:53:10.240" v="13571" actId="478"/>
          <ac:picMkLst>
            <pc:docMk/>
            <pc:sldMk cId="2055091742" sldId="323"/>
            <ac:picMk id="13" creationId="{CDC995CF-E8A2-84A1-4995-FCD876D4B587}"/>
          </ac:picMkLst>
        </pc:picChg>
      </pc:sldChg>
      <pc:sldChg chg="addSp delSp add del mod modTransition addAnim delAnim modAnim replTag delTag">
        <pc:chgData name="Moritz Schmidt" userId="cbe05688-6f55-4a18-9543-5870931135aa" providerId="ADAL" clId="{58AC2A36-C2C9-4EE9-963B-B0972F9D5969}" dt="2024-04-07T20:53:10.249" v="13574" actId="2890"/>
        <pc:sldMkLst>
          <pc:docMk/>
          <pc:sldMk cId="2107712240" sldId="324"/>
        </pc:sldMkLst>
        <pc:picChg chg="add del">
          <ac:chgData name="Moritz Schmidt" userId="cbe05688-6f55-4a18-9543-5870931135aa" providerId="ADAL" clId="{58AC2A36-C2C9-4EE9-963B-B0972F9D5969}" dt="2024-04-07T20:53:10.238" v="13569" actId="478"/>
          <ac:picMkLst>
            <pc:docMk/>
            <pc:sldMk cId="2107712240" sldId="324"/>
            <ac:picMk id="13" creationId="{CDC995CF-E8A2-84A1-4995-FCD876D4B587}"/>
          </ac:picMkLst>
        </pc:picChg>
      </pc:sldChg>
      <pc:sldChg chg="addSp delSp add del mod modTransition addAnim delAnim modAnim">
        <pc:chgData name="Moritz Schmidt" userId="cbe05688-6f55-4a18-9543-5870931135aa" providerId="ADAL" clId="{58AC2A36-C2C9-4EE9-963B-B0972F9D5969}" dt="2024-04-07T20:53:10.245" v="13573" actId="2890"/>
        <pc:sldMkLst>
          <pc:docMk/>
          <pc:sldMk cId="3158459482" sldId="325"/>
        </pc:sldMkLst>
        <pc:picChg chg="add del">
          <ac:chgData name="Moritz Schmidt" userId="cbe05688-6f55-4a18-9543-5870931135aa" providerId="ADAL" clId="{58AC2A36-C2C9-4EE9-963B-B0972F9D5969}" dt="2024-04-07T20:53:10.235" v="13567" actId="478"/>
          <ac:picMkLst>
            <pc:docMk/>
            <pc:sldMk cId="3158459482" sldId="325"/>
            <ac:picMk id="11" creationId="{7C8C1A5C-68E3-EACA-4867-69155306A1C5}"/>
          </ac:picMkLst>
        </pc:picChg>
      </pc:sldChg>
      <pc:sldChg chg="modSp add del modTransition modAnim replTag delTag">
        <pc:chgData name="Moritz Schmidt" userId="cbe05688-6f55-4a18-9543-5870931135aa" providerId="ADAL" clId="{58AC2A36-C2C9-4EE9-963B-B0972F9D5969}" dt="2024-04-07T20:53:10.229" v="13557" actId="2890"/>
        <pc:sldMkLst>
          <pc:docMk/>
          <pc:sldMk cId="1836764596" sldId="326"/>
        </pc:sldMkLst>
        <pc:spChg chg="mod">
          <ac:chgData name="Moritz Schmidt" userId="cbe05688-6f55-4a18-9543-5870931135aa" providerId="ADAL" clId="{58AC2A36-C2C9-4EE9-963B-B0972F9D5969}" dt="2024-04-07T20:52:38.908" v="12831"/>
          <ac:spMkLst>
            <pc:docMk/>
            <pc:sldMk cId="1836764596" sldId="326"/>
            <ac:spMk id="3" creationId="{F827B87D-056F-2B12-5756-0DBA3B25D744}"/>
          </ac:spMkLst>
        </pc:spChg>
      </pc:sldChg>
      <pc:sldChg chg="add del modTransition modAnim">
        <pc:chgData name="Moritz Schmidt" userId="cbe05688-6f55-4a18-9543-5870931135aa" providerId="ADAL" clId="{58AC2A36-C2C9-4EE9-963B-B0972F9D5969}" dt="2024-04-07T20:53:10.225" v="13556" actId="2890"/>
        <pc:sldMkLst>
          <pc:docMk/>
          <pc:sldMk cId="1656378774" sldId="327"/>
        </pc:sldMkLst>
      </pc:sldChg>
      <pc:sldChg chg="addSp delSp modSp add del mod modTransition addAnim delAnim modAnim replTag delTag">
        <pc:chgData name="Moritz Schmidt" userId="cbe05688-6f55-4a18-9543-5870931135aa" providerId="ADAL" clId="{58AC2A36-C2C9-4EE9-963B-B0972F9D5969}" dt="2024-04-07T20:53:10.215" v="13544" actId="2890"/>
        <pc:sldMkLst>
          <pc:docMk/>
          <pc:sldMk cId="746637600" sldId="328"/>
        </pc:sldMkLst>
        <pc:spChg chg="mod">
          <ac:chgData name="Moritz Schmidt" userId="cbe05688-6f55-4a18-9543-5870931135aa" providerId="ADAL" clId="{58AC2A36-C2C9-4EE9-963B-B0972F9D5969}" dt="2024-04-07T20:52:39.095" v="12875"/>
          <ac:spMkLst>
            <pc:docMk/>
            <pc:sldMk cId="746637600" sldId="328"/>
            <ac:spMk id="15" creationId="{82A51BD8-7273-A587-5741-2296BC70B738}"/>
          </ac:spMkLst>
        </pc:spChg>
        <pc:grpChg chg="add del">
          <ac:chgData name="Moritz Schmidt" userId="cbe05688-6f55-4a18-9543-5870931135aa" providerId="ADAL" clId="{58AC2A36-C2C9-4EE9-963B-B0972F9D5969}" dt="2024-04-07T20:53:10.201" v="13541" actId="478"/>
          <ac:grpSpMkLst>
            <pc:docMk/>
            <pc:sldMk cId="746637600" sldId="328"/>
            <ac:grpSpMk id="20" creationId="{B995694E-13D5-8B80-B4B0-BFB46F26D44A}"/>
          </ac:grpSpMkLst>
        </pc:grpChg>
      </pc:sldChg>
      <pc:sldChg chg="addSp delSp add del mod modTransition addAnim delAnim modAnim replTag delTag">
        <pc:chgData name="Moritz Schmidt" userId="cbe05688-6f55-4a18-9543-5870931135aa" providerId="ADAL" clId="{58AC2A36-C2C9-4EE9-963B-B0972F9D5969}" dt="2024-04-07T20:53:10.211" v="13543" actId="2890"/>
        <pc:sldMkLst>
          <pc:docMk/>
          <pc:sldMk cId="1526001456" sldId="329"/>
        </pc:sldMkLst>
        <pc:grpChg chg="add del">
          <ac:chgData name="Moritz Schmidt" userId="cbe05688-6f55-4a18-9543-5870931135aa" providerId="ADAL" clId="{58AC2A36-C2C9-4EE9-963B-B0972F9D5969}" dt="2024-04-07T20:53:10.200" v="13539" actId="478"/>
          <ac:grpSpMkLst>
            <pc:docMk/>
            <pc:sldMk cId="1526001456" sldId="329"/>
            <ac:grpSpMk id="20" creationId="{B995694E-13D5-8B80-B4B0-BFB46F26D44A}"/>
          </ac:grpSpMkLst>
        </pc:grpChg>
      </pc:sldChg>
      <pc:sldChg chg="addSp delSp add del mod modTransition addAnim delAnim modAnim">
        <pc:chgData name="Moritz Schmidt" userId="cbe05688-6f55-4a18-9543-5870931135aa" providerId="ADAL" clId="{58AC2A36-C2C9-4EE9-963B-B0972F9D5969}" dt="2024-04-07T20:53:10.206" v="13542" actId="2890"/>
        <pc:sldMkLst>
          <pc:docMk/>
          <pc:sldMk cId="3394082268" sldId="330"/>
        </pc:sldMkLst>
        <pc:grpChg chg="add del">
          <ac:chgData name="Moritz Schmidt" userId="cbe05688-6f55-4a18-9543-5870931135aa" providerId="ADAL" clId="{58AC2A36-C2C9-4EE9-963B-B0972F9D5969}" dt="2024-04-07T20:53:10.199" v="13537" actId="478"/>
          <ac:grpSpMkLst>
            <pc:docMk/>
            <pc:sldMk cId="3394082268" sldId="330"/>
            <ac:grpSpMk id="18" creationId="{197DC337-D3DE-AE80-7E2F-2EDD2792F36E}"/>
          </ac:grpSpMkLst>
        </pc:grpChg>
      </pc:sldChg>
      <pc:sldChg chg="modSp add del modTransition modAnim replTag delTag">
        <pc:chgData name="Moritz Schmidt" userId="cbe05688-6f55-4a18-9543-5870931135aa" providerId="ADAL" clId="{58AC2A36-C2C9-4EE9-963B-B0972F9D5969}" dt="2024-04-07T20:53:10.192" v="13527" actId="2890"/>
        <pc:sldMkLst>
          <pc:docMk/>
          <pc:sldMk cId="97266244" sldId="331"/>
        </pc:sldMkLst>
        <pc:spChg chg="mod">
          <ac:chgData name="Moritz Schmidt" userId="cbe05688-6f55-4a18-9543-5870931135aa" providerId="ADAL" clId="{58AC2A36-C2C9-4EE9-963B-B0972F9D5969}" dt="2024-04-07T20:52:39.261" v="12930"/>
          <ac:spMkLst>
            <pc:docMk/>
            <pc:sldMk cId="97266244" sldId="331"/>
            <ac:spMk id="16" creationId="{4B8146FA-0F63-40D7-6EA0-8A12ABAF3F20}"/>
          </ac:spMkLst>
        </pc:spChg>
      </pc:sldChg>
      <pc:sldChg chg="modSp add del modTransition modAnim replTag delTag">
        <pc:chgData name="Moritz Schmidt" userId="cbe05688-6f55-4a18-9543-5870931135aa" providerId="ADAL" clId="{58AC2A36-C2C9-4EE9-963B-B0972F9D5969}" dt="2024-04-07T20:53:10.188" v="13526" actId="2890"/>
        <pc:sldMkLst>
          <pc:docMk/>
          <pc:sldMk cId="2194194911" sldId="332"/>
        </pc:sldMkLst>
        <pc:spChg chg="mod">
          <ac:chgData name="Moritz Schmidt" userId="cbe05688-6f55-4a18-9543-5870931135aa" providerId="ADAL" clId="{58AC2A36-C2C9-4EE9-963B-B0972F9D5969}" dt="2024-04-07T20:52:39.297" v="12941"/>
          <ac:spMkLst>
            <pc:docMk/>
            <pc:sldMk cId="2194194911" sldId="332"/>
            <ac:spMk id="16" creationId="{4B8146FA-0F63-40D7-6EA0-8A12ABAF3F20}"/>
          </ac:spMkLst>
        </pc:spChg>
      </pc:sldChg>
      <pc:sldChg chg="modSp add del modTransition modAnim replTag delTag">
        <pc:chgData name="Moritz Schmidt" userId="cbe05688-6f55-4a18-9543-5870931135aa" providerId="ADAL" clId="{58AC2A36-C2C9-4EE9-963B-B0972F9D5969}" dt="2024-04-07T20:53:10.184" v="13525" actId="2890"/>
        <pc:sldMkLst>
          <pc:docMk/>
          <pc:sldMk cId="3031143660" sldId="333"/>
        </pc:sldMkLst>
        <pc:spChg chg="mod">
          <ac:chgData name="Moritz Schmidt" userId="cbe05688-6f55-4a18-9543-5870931135aa" providerId="ADAL" clId="{58AC2A36-C2C9-4EE9-963B-B0972F9D5969}" dt="2024-04-07T20:52:39.310" v="12949"/>
          <ac:spMkLst>
            <pc:docMk/>
            <pc:sldMk cId="3031143660" sldId="333"/>
            <ac:spMk id="16" creationId="{4B8146FA-0F63-40D7-6EA0-8A12ABAF3F20}"/>
          </ac:spMkLst>
        </pc:spChg>
      </pc:sldChg>
      <pc:sldChg chg="add del modTransition modAnim">
        <pc:chgData name="Moritz Schmidt" userId="cbe05688-6f55-4a18-9543-5870931135aa" providerId="ADAL" clId="{58AC2A36-C2C9-4EE9-963B-B0972F9D5969}" dt="2024-04-07T20:53:10.180" v="13524" actId="2890"/>
        <pc:sldMkLst>
          <pc:docMk/>
          <pc:sldMk cId="3843259644" sldId="334"/>
        </pc:sldMkLst>
      </pc:sldChg>
      <pc:sldChg chg="addSp delSp add del mod modTransition addAnim delAnim modAnim replTag delTag">
        <pc:chgData name="Moritz Schmidt" userId="cbe05688-6f55-4a18-9543-5870931135aa" providerId="ADAL" clId="{58AC2A36-C2C9-4EE9-963B-B0972F9D5969}" dt="2024-04-07T20:53:10.169" v="13511" actId="2890"/>
        <pc:sldMkLst>
          <pc:docMk/>
          <pc:sldMk cId="3753668665" sldId="335"/>
        </pc:sldMkLst>
        <pc:spChg chg="add del">
          <ac:chgData name="Moritz Schmidt" userId="cbe05688-6f55-4a18-9543-5870931135aa" providerId="ADAL" clId="{58AC2A36-C2C9-4EE9-963B-B0972F9D5969}" dt="2024-04-07T20:53:10.161" v="13509" actId="478"/>
          <ac:spMkLst>
            <pc:docMk/>
            <pc:sldMk cId="3753668665" sldId="335"/>
            <ac:spMk id="10" creationId="{88909AC7-B3DF-4858-230F-A44788A3D8D8}"/>
          </ac:spMkLst>
        </pc:spChg>
        <pc:picChg chg="del">
          <ac:chgData name="Moritz Schmidt" userId="cbe05688-6f55-4a18-9543-5870931135aa" providerId="ADAL" clId="{58AC2A36-C2C9-4EE9-963B-B0972F9D5969}" dt="2024-04-07T20:52:39.411" v="12974"/>
          <ac:picMkLst>
            <pc:docMk/>
            <pc:sldMk cId="3753668665" sldId="335"/>
            <ac:picMk id="1026" creationId="{08CF2256-7B9D-11DC-A36E-1E824A3E4A39}"/>
          </ac:picMkLst>
        </pc:picChg>
      </pc:sldChg>
      <pc:sldChg chg="add del modTransition modAnim">
        <pc:chgData name="Moritz Schmidt" userId="cbe05688-6f55-4a18-9543-5870931135aa" providerId="ADAL" clId="{58AC2A36-C2C9-4EE9-963B-B0972F9D5969}" dt="2024-04-07T20:53:10.165" v="13510" actId="2890"/>
        <pc:sldMkLst>
          <pc:docMk/>
          <pc:sldMk cId="3696185001" sldId="336"/>
        </pc:sldMkLst>
      </pc:sldChg>
      <pc:sldChg chg="addSp delSp modSp add del mod modTransition addAnim delAnim modAnim replTag delTag">
        <pc:chgData name="Moritz Schmidt" userId="cbe05688-6f55-4a18-9543-5870931135aa" providerId="ADAL" clId="{58AC2A36-C2C9-4EE9-963B-B0972F9D5969}" dt="2024-04-07T20:53:10.154" v="13494" actId="2890"/>
        <pc:sldMkLst>
          <pc:docMk/>
          <pc:sldMk cId="434680409" sldId="337"/>
        </pc:sldMkLst>
        <pc:spChg chg="mod">
          <ac:chgData name="Moritz Schmidt" userId="cbe05688-6f55-4a18-9543-5870931135aa" providerId="ADAL" clId="{58AC2A36-C2C9-4EE9-963B-B0972F9D5969}" dt="2024-04-07T20:52:39.647" v="13027"/>
          <ac:spMkLst>
            <pc:docMk/>
            <pc:sldMk cId="434680409" sldId="337"/>
            <ac:spMk id="3" creationId="{99A1779F-1863-0F0F-5E0C-AE57B4C1D098}"/>
          </ac:spMkLst>
        </pc:spChg>
        <pc:picChg chg="add del">
          <ac:chgData name="Moritz Schmidt" userId="cbe05688-6f55-4a18-9543-5870931135aa" providerId="ADAL" clId="{58AC2A36-C2C9-4EE9-963B-B0972F9D5969}" dt="2024-04-07T20:53:10.120" v="13484" actId="478"/>
          <ac:picMkLst>
            <pc:docMk/>
            <pc:sldMk cId="434680409" sldId="337"/>
            <ac:picMk id="5" creationId="{262C9059-2F06-0227-143D-BF443B2771AA}"/>
          </ac:picMkLst>
        </pc:picChg>
        <pc:picChg chg="add del">
          <ac:chgData name="Moritz Schmidt" userId="cbe05688-6f55-4a18-9543-5870931135aa" providerId="ADAL" clId="{58AC2A36-C2C9-4EE9-963B-B0972F9D5969}" dt="2024-04-07T20:53:10.124" v="13488" actId="478"/>
          <ac:picMkLst>
            <pc:docMk/>
            <pc:sldMk cId="434680409" sldId="337"/>
            <ac:picMk id="10" creationId="{0C4FE3D8-5AED-AA9E-2A3A-535B6BBBDF7C}"/>
          </ac:picMkLst>
        </pc:picChg>
        <pc:picChg chg="add del">
          <ac:chgData name="Moritz Schmidt" userId="cbe05688-6f55-4a18-9543-5870931135aa" providerId="ADAL" clId="{58AC2A36-C2C9-4EE9-963B-B0972F9D5969}" dt="2024-04-07T20:53:10.121" v="13485" actId="478"/>
          <ac:picMkLst>
            <pc:docMk/>
            <pc:sldMk cId="434680409" sldId="337"/>
            <ac:picMk id="11" creationId="{A74E42F5-DC54-752C-4CE1-A4232DF3578D}"/>
          </ac:picMkLst>
        </pc:picChg>
        <pc:picChg chg="add del">
          <ac:chgData name="Moritz Schmidt" userId="cbe05688-6f55-4a18-9543-5870931135aa" providerId="ADAL" clId="{58AC2A36-C2C9-4EE9-963B-B0972F9D5969}" dt="2024-04-07T20:53:10.122" v="13486" actId="478"/>
          <ac:picMkLst>
            <pc:docMk/>
            <pc:sldMk cId="434680409" sldId="337"/>
            <ac:picMk id="12" creationId="{E5BE0AF6-D5B0-CBC8-1D79-EF34B2430C35}"/>
          </ac:picMkLst>
        </pc:picChg>
        <pc:picChg chg="add del">
          <ac:chgData name="Moritz Schmidt" userId="cbe05688-6f55-4a18-9543-5870931135aa" providerId="ADAL" clId="{58AC2A36-C2C9-4EE9-963B-B0972F9D5969}" dt="2024-04-07T20:53:10.123" v="13487" actId="478"/>
          <ac:picMkLst>
            <pc:docMk/>
            <pc:sldMk cId="434680409" sldId="337"/>
            <ac:picMk id="13" creationId="{3852D4CD-069D-4B5F-BAA6-64EE96786FE8}"/>
          </ac:picMkLst>
        </pc:picChg>
      </pc:sldChg>
      <pc:sldChg chg="addSp delSp modSp add del mod modTransition addAnim delAnim modAnim replTag delTag">
        <pc:chgData name="Moritz Schmidt" userId="cbe05688-6f55-4a18-9543-5870931135aa" providerId="ADAL" clId="{58AC2A36-C2C9-4EE9-963B-B0972F9D5969}" dt="2024-04-07T20:53:10.149" v="13493" actId="2890"/>
        <pc:sldMkLst>
          <pc:docMk/>
          <pc:sldMk cId="1570810546" sldId="338"/>
        </pc:sldMkLst>
        <pc:spChg chg="mod">
          <ac:chgData name="Moritz Schmidt" userId="cbe05688-6f55-4a18-9543-5870931135aa" providerId="ADAL" clId="{58AC2A36-C2C9-4EE9-963B-B0972F9D5969}" dt="2024-04-07T20:52:39.771" v="13054"/>
          <ac:spMkLst>
            <pc:docMk/>
            <pc:sldMk cId="1570810546" sldId="338"/>
            <ac:spMk id="3" creationId="{99A1779F-1863-0F0F-5E0C-AE57B4C1D098}"/>
          </ac:spMkLst>
        </pc:spChg>
        <pc:picChg chg="add del">
          <ac:chgData name="Moritz Schmidt" userId="cbe05688-6f55-4a18-9543-5870931135aa" providerId="ADAL" clId="{58AC2A36-C2C9-4EE9-963B-B0972F9D5969}" dt="2024-04-07T20:53:10.115" v="13479" actId="478"/>
          <ac:picMkLst>
            <pc:docMk/>
            <pc:sldMk cId="1570810546" sldId="338"/>
            <ac:picMk id="5" creationId="{262C9059-2F06-0227-143D-BF443B2771AA}"/>
          </ac:picMkLst>
        </pc:picChg>
        <pc:picChg chg="add del">
          <ac:chgData name="Moritz Schmidt" userId="cbe05688-6f55-4a18-9543-5870931135aa" providerId="ADAL" clId="{58AC2A36-C2C9-4EE9-963B-B0972F9D5969}" dt="2024-04-07T20:53:10.116" v="13480" actId="478"/>
          <ac:picMkLst>
            <pc:docMk/>
            <pc:sldMk cId="1570810546" sldId="338"/>
            <ac:picMk id="11" creationId="{A74E42F5-DC54-752C-4CE1-A4232DF3578D}"/>
          </ac:picMkLst>
        </pc:picChg>
        <pc:picChg chg="add del">
          <ac:chgData name="Moritz Schmidt" userId="cbe05688-6f55-4a18-9543-5870931135aa" providerId="ADAL" clId="{58AC2A36-C2C9-4EE9-963B-B0972F9D5969}" dt="2024-04-07T20:53:10.117" v="13481" actId="478"/>
          <ac:picMkLst>
            <pc:docMk/>
            <pc:sldMk cId="1570810546" sldId="338"/>
            <ac:picMk id="12" creationId="{E5BE0AF6-D5B0-CBC8-1D79-EF34B2430C35}"/>
          </ac:picMkLst>
        </pc:picChg>
        <pc:picChg chg="add del">
          <ac:chgData name="Moritz Schmidt" userId="cbe05688-6f55-4a18-9543-5870931135aa" providerId="ADAL" clId="{58AC2A36-C2C9-4EE9-963B-B0972F9D5969}" dt="2024-04-07T20:53:10.118" v="13482" actId="478"/>
          <ac:picMkLst>
            <pc:docMk/>
            <pc:sldMk cId="1570810546" sldId="338"/>
            <ac:picMk id="13" creationId="{3852D4CD-069D-4B5F-BAA6-64EE96786FE8}"/>
          </ac:picMkLst>
        </pc:picChg>
      </pc:sldChg>
      <pc:sldChg chg="addSp delSp modSp add del mod modTransition addAnim delAnim modAnim replTag delTag">
        <pc:chgData name="Moritz Schmidt" userId="cbe05688-6f55-4a18-9543-5870931135aa" providerId="ADAL" clId="{58AC2A36-C2C9-4EE9-963B-B0972F9D5969}" dt="2024-04-07T20:53:10.144" v="13492" actId="2890"/>
        <pc:sldMkLst>
          <pc:docMk/>
          <pc:sldMk cId="213609570" sldId="339"/>
        </pc:sldMkLst>
        <pc:spChg chg="mod">
          <ac:chgData name="Moritz Schmidt" userId="cbe05688-6f55-4a18-9543-5870931135aa" providerId="ADAL" clId="{58AC2A36-C2C9-4EE9-963B-B0972F9D5969}" dt="2024-04-07T20:52:39.891" v="13077"/>
          <ac:spMkLst>
            <pc:docMk/>
            <pc:sldMk cId="213609570" sldId="339"/>
            <ac:spMk id="3" creationId="{99A1779F-1863-0F0F-5E0C-AE57B4C1D098}"/>
          </ac:spMkLst>
        </pc:spChg>
        <pc:picChg chg="add del">
          <ac:chgData name="Moritz Schmidt" userId="cbe05688-6f55-4a18-9543-5870931135aa" providerId="ADAL" clId="{58AC2A36-C2C9-4EE9-963B-B0972F9D5969}" dt="2024-04-07T20:53:10.112" v="13475" actId="478"/>
          <ac:picMkLst>
            <pc:docMk/>
            <pc:sldMk cId="213609570" sldId="339"/>
            <ac:picMk id="5" creationId="{262C9059-2F06-0227-143D-BF443B2771AA}"/>
          </ac:picMkLst>
        </pc:picChg>
        <pc:picChg chg="add del">
          <ac:chgData name="Moritz Schmidt" userId="cbe05688-6f55-4a18-9543-5870931135aa" providerId="ADAL" clId="{58AC2A36-C2C9-4EE9-963B-B0972F9D5969}" dt="2024-04-07T20:53:10.113" v="13476" actId="478"/>
          <ac:picMkLst>
            <pc:docMk/>
            <pc:sldMk cId="213609570" sldId="339"/>
            <ac:picMk id="11" creationId="{A74E42F5-DC54-752C-4CE1-A4232DF3578D}"/>
          </ac:picMkLst>
        </pc:picChg>
        <pc:picChg chg="add del">
          <ac:chgData name="Moritz Schmidt" userId="cbe05688-6f55-4a18-9543-5870931135aa" providerId="ADAL" clId="{58AC2A36-C2C9-4EE9-963B-B0972F9D5969}" dt="2024-04-07T20:53:10.114" v="13477" actId="478"/>
          <ac:picMkLst>
            <pc:docMk/>
            <pc:sldMk cId="213609570" sldId="339"/>
            <ac:picMk id="12" creationId="{E5BE0AF6-D5B0-CBC8-1D79-EF34B2430C35}"/>
          </ac:picMkLst>
        </pc:picChg>
      </pc:sldChg>
      <pc:sldChg chg="addSp delSp modSp add del mod modTransition addAnim delAnim modAnim replTag delTag">
        <pc:chgData name="Moritz Schmidt" userId="cbe05688-6f55-4a18-9543-5870931135aa" providerId="ADAL" clId="{58AC2A36-C2C9-4EE9-963B-B0972F9D5969}" dt="2024-04-07T20:53:10.139" v="13491" actId="2890"/>
        <pc:sldMkLst>
          <pc:docMk/>
          <pc:sldMk cId="3389796408" sldId="340"/>
        </pc:sldMkLst>
        <pc:spChg chg="mod">
          <ac:chgData name="Moritz Schmidt" userId="cbe05688-6f55-4a18-9543-5870931135aa" providerId="ADAL" clId="{58AC2A36-C2C9-4EE9-963B-B0972F9D5969}" dt="2024-04-07T20:52:39.988" v="13096"/>
          <ac:spMkLst>
            <pc:docMk/>
            <pc:sldMk cId="3389796408" sldId="340"/>
            <ac:spMk id="3" creationId="{99A1779F-1863-0F0F-5E0C-AE57B4C1D098}"/>
          </ac:spMkLst>
        </pc:spChg>
        <pc:picChg chg="add del">
          <ac:chgData name="Moritz Schmidt" userId="cbe05688-6f55-4a18-9543-5870931135aa" providerId="ADAL" clId="{58AC2A36-C2C9-4EE9-963B-B0972F9D5969}" dt="2024-04-07T20:53:10.109" v="13472" actId="478"/>
          <ac:picMkLst>
            <pc:docMk/>
            <pc:sldMk cId="3389796408" sldId="340"/>
            <ac:picMk id="5" creationId="{262C9059-2F06-0227-143D-BF443B2771AA}"/>
          </ac:picMkLst>
        </pc:picChg>
        <pc:picChg chg="add del">
          <ac:chgData name="Moritz Schmidt" userId="cbe05688-6f55-4a18-9543-5870931135aa" providerId="ADAL" clId="{58AC2A36-C2C9-4EE9-963B-B0972F9D5969}" dt="2024-04-07T20:53:10.110" v="13473" actId="478"/>
          <ac:picMkLst>
            <pc:docMk/>
            <pc:sldMk cId="3389796408" sldId="340"/>
            <ac:picMk id="11" creationId="{A74E42F5-DC54-752C-4CE1-A4232DF3578D}"/>
          </ac:picMkLst>
        </pc:picChg>
      </pc:sldChg>
      <pc:sldChg chg="addSp delSp modSp add del mod modTransition addAnim delAnim modAnim replTag delTag">
        <pc:chgData name="Moritz Schmidt" userId="cbe05688-6f55-4a18-9543-5870931135aa" providerId="ADAL" clId="{58AC2A36-C2C9-4EE9-963B-B0972F9D5969}" dt="2024-04-07T20:53:10.135" v="13490" actId="2890"/>
        <pc:sldMkLst>
          <pc:docMk/>
          <pc:sldMk cId="3149424226" sldId="341"/>
        </pc:sldMkLst>
        <pc:spChg chg="mod">
          <ac:chgData name="Moritz Schmidt" userId="cbe05688-6f55-4a18-9543-5870931135aa" providerId="ADAL" clId="{58AC2A36-C2C9-4EE9-963B-B0972F9D5969}" dt="2024-04-07T20:52:40.052" v="13111"/>
          <ac:spMkLst>
            <pc:docMk/>
            <pc:sldMk cId="3149424226" sldId="341"/>
            <ac:spMk id="3" creationId="{99A1779F-1863-0F0F-5E0C-AE57B4C1D098}"/>
          </ac:spMkLst>
        </pc:spChg>
        <pc:picChg chg="add del">
          <ac:chgData name="Moritz Schmidt" userId="cbe05688-6f55-4a18-9543-5870931135aa" providerId="ADAL" clId="{58AC2A36-C2C9-4EE9-963B-B0972F9D5969}" dt="2024-04-07T20:53:10.107" v="13470" actId="478"/>
          <ac:picMkLst>
            <pc:docMk/>
            <pc:sldMk cId="3149424226" sldId="341"/>
            <ac:picMk id="5" creationId="{262C9059-2F06-0227-143D-BF443B2771AA}"/>
          </ac:picMkLst>
        </pc:picChg>
      </pc:sldChg>
      <pc:sldChg chg="add del modTransition modAnim">
        <pc:chgData name="Moritz Schmidt" userId="cbe05688-6f55-4a18-9543-5870931135aa" providerId="ADAL" clId="{58AC2A36-C2C9-4EE9-963B-B0972F9D5969}" dt="2024-04-07T20:53:10.130" v="13489" actId="2890"/>
        <pc:sldMkLst>
          <pc:docMk/>
          <pc:sldMk cId="3912184020" sldId="342"/>
        </pc:sldMkLst>
      </pc:sldChg>
      <pc:sldChg chg="modSp add del modTransition modAnim replTag delTag">
        <pc:chgData name="Moritz Schmidt" userId="cbe05688-6f55-4a18-9543-5870931135aa" providerId="ADAL" clId="{58AC2A36-C2C9-4EE9-963B-B0972F9D5969}" dt="2024-04-07T20:53:10.100" v="13458" actId="2890"/>
        <pc:sldMkLst>
          <pc:docMk/>
          <pc:sldMk cId="1702085232" sldId="343"/>
        </pc:sldMkLst>
        <pc:spChg chg="mod">
          <ac:chgData name="Moritz Schmidt" userId="cbe05688-6f55-4a18-9543-5870931135aa" providerId="ADAL" clId="{58AC2A36-C2C9-4EE9-963B-B0972F9D5969}" dt="2024-04-07T20:52:40.257" v="13171"/>
          <ac:spMkLst>
            <pc:docMk/>
            <pc:sldMk cId="1702085232" sldId="343"/>
            <ac:spMk id="11" creationId="{EC14CE95-7F93-9CB0-A863-973DA2DE9BDB}"/>
          </ac:spMkLst>
        </pc:spChg>
      </pc:sldChg>
      <pc:sldChg chg="modSp add del modTransition modAnim replTag delTag">
        <pc:chgData name="Moritz Schmidt" userId="cbe05688-6f55-4a18-9543-5870931135aa" providerId="ADAL" clId="{58AC2A36-C2C9-4EE9-963B-B0972F9D5969}" dt="2024-04-07T20:53:10.095" v="13457" actId="2890"/>
        <pc:sldMkLst>
          <pc:docMk/>
          <pc:sldMk cId="2897416155" sldId="344"/>
        </pc:sldMkLst>
        <pc:spChg chg="mod">
          <ac:chgData name="Moritz Schmidt" userId="cbe05688-6f55-4a18-9543-5870931135aa" providerId="ADAL" clId="{58AC2A36-C2C9-4EE9-963B-B0972F9D5969}" dt="2024-04-07T20:52:40.335" v="13191"/>
          <ac:spMkLst>
            <pc:docMk/>
            <pc:sldMk cId="2897416155" sldId="344"/>
            <ac:spMk id="11" creationId="{EC14CE95-7F93-9CB0-A863-973DA2DE9BDB}"/>
          </ac:spMkLst>
        </pc:spChg>
      </pc:sldChg>
      <pc:sldChg chg="modSp add del modTransition modAnim replTag delTag">
        <pc:chgData name="Moritz Schmidt" userId="cbe05688-6f55-4a18-9543-5870931135aa" providerId="ADAL" clId="{58AC2A36-C2C9-4EE9-963B-B0972F9D5969}" dt="2024-04-07T20:53:10.091" v="13456" actId="2890"/>
        <pc:sldMkLst>
          <pc:docMk/>
          <pc:sldMk cId="2294101177" sldId="345"/>
        </pc:sldMkLst>
        <pc:spChg chg="mod">
          <ac:chgData name="Moritz Schmidt" userId="cbe05688-6f55-4a18-9543-5870931135aa" providerId="ADAL" clId="{58AC2A36-C2C9-4EE9-963B-B0972F9D5969}" dt="2024-04-07T20:52:40.409" v="13205"/>
          <ac:spMkLst>
            <pc:docMk/>
            <pc:sldMk cId="2294101177" sldId="345"/>
            <ac:spMk id="11" creationId="{EC14CE95-7F93-9CB0-A863-973DA2DE9BDB}"/>
          </ac:spMkLst>
        </pc:spChg>
      </pc:sldChg>
      <pc:sldChg chg="add del modTransition modAnim">
        <pc:chgData name="Moritz Schmidt" userId="cbe05688-6f55-4a18-9543-5870931135aa" providerId="ADAL" clId="{58AC2A36-C2C9-4EE9-963B-B0972F9D5969}" dt="2024-04-07T20:53:10.086" v="13455" actId="2890"/>
        <pc:sldMkLst>
          <pc:docMk/>
          <pc:sldMk cId="3827584280" sldId="346"/>
        </pc:sldMkLst>
      </pc:sldChg>
      <pc:sldChg chg="modSp add del modTransition modAnim replTag delTag">
        <pc:chgData name="Moritz Schmidt" userId="cbe05688-6f55-4a18-9543-5870931135aa" providerId="ADAL" clId="{58AC2A36-C2C9-4EE9-963B-B0972F9D5969}" dt="2024-04-07T20:53:10.073" v="13441" actId="2890"/>
        <pc:sldMkLst>
          <pc:docMk/>
          <pc:sldMk cId="1858572312" sldId="347"/>
        </pc:sldMkLst>
        <pc:spChg chg="mod">
          <ac:chgData name="Moritz Schmidt" userId="cbe05688-6f55-4a18-9543-5870931135aa" providerId="ADAL" clId="{58AC2A36-C2C9-4EE9-963B-B0972F9D5969}" dt="2024-04-07T20:52:40.582" v="13257"/>
          <ac:spMkLst>
            <pc:docMk/>
            <pc:sldMk cId="1858572312" sldId="347"/>
            <ac:spMk id="11" creationId="{EC14CE95-7F93-9CB0-A863-973DA2DE9BDB}"/>
          </ac:spMkLst>
        </pc:spChg>
      </pc:sldChg>
      <pc:sldChg chg="modSp add del modTransition modAnim replTag delTag">
        <pc:chgData name="Moritz Schmidt" userId="cbe05688-6f55-4a18-9543-5870931135aa" providerId="ADAL" clId="{58AC2A36-C2C9-4EE9-963B-B0972F9D5969}" dt="2024-04-07T20:53:10.069" v="13440" actId="2890"/>
        <pc:sldMkLst>
          <pc:docMk/>
          <pc:sldMk cId="2083619567" sldId="348"/>
        </pc:sldMkLst>
        <pc:spChg chg="mod">
          <ac:chgData name="Moritz Schmidt" userId="cbe05688-6f55-4a18-9543-5870931135aa" providerId="ADAL" clId="{58AC2A36-C2C9-4EE9-963B-B0972F9D5969}" dt="2024-04-07T20:52:40.672" v="13278"/>
          <ac:spMkLst>
            <pc:docMk/>
            <pc:sldMk cId="2083619567" sldId="348"/>
            <ac:spMk id="11" creationId="{EC14CE95-7F93-9CB0-A863-973DA2DE9BDB}"/>
          </ac:spMkLst>
        </pc:spChg>
      </pc:sldChg>
      <pc:sldChg chg="add del modTransition modAnim">
        <pc:chgData name="Moritz Schmidt" userId="cbe05688-6f55-4a18-9543-5870931135aa" providerId="ADAL" clId="{58AC2A36-C2C9-4EE9-963B-B0972F9D5969}" dt="2024-04-07T20:53:10.064" v="13439" actId="2890"/>
        <pc:sldMkLst>
          <pc:docMk/>
          <pc:sldMk cId="3638869665" sldId="349"/>
        </pc:sldMkLst>
      </pc:sldChg>
      <pc:sldChg chg="delSp add del modTransition modAnim replTag delTag">
        <pc:chgData name="Moritz Schmidt" userId="cbe05688-6f55-4a18-9543-5870931135aa" providerId="ADAL" clId="{58AC2A36-C2C9-4EE9-963B-B0972F9D5969}" dt="2024-04-07T20:53:10.052" v="13428" actId="2890"/>
        <pc:sldMkLst>
          <pc:docMk/>
          <pc:sldMk cId="3266387671" sldId="350"/>
        </pc:sldMkLst>
        <pc:grpChg chg="del">
          <ac:chgData name="Moritz Schmidt" userId="cbe05688-6f55-4a18-9543-5870931135aa" providerId="ADAL" clId="{58AC2A36-C2C9-4EE9-963B-B0972F9D5969}" dt="2024-04-07T20:52:40.810" v="13308"/>
          <ac:grpSpMkLst>
            <pc:docMk/>
            <pc:sldMk cId="3266387671" sldId="350"/>
            <ac:grpSpMk id="13" creationId="{67385434-69F0-CEF5-D501-9E4ED5690CCE}"/>
          </ac:grpSpMkLst>
        </pc:grpChg>
      </pc:sldChg>
      <pc:sldChg chg="add del modTransition modAnim">
        <pc:chgData name="Moritz Schmidt" userId="cbe05688-6f55-4a18-9543-5870931135aa" providerId="ADAL" clId="{58AC2A36-C2C9-4EE9-963B-B0972F9D5969}" dt="2024-04-07T20:53:10.049" v="13427" actId="2890"/>
        <pc:sldMkLst>
          <pc:docMk/>
          <pc:sldMk cId="1984736835" sldId="351"/>
        </pc:sldMkLst>
      </pc:sldChg>
      <pc:sldChg chg="addSp delSp modSp add del mod modTransition addAnim delAnim modAnim replTag delTag">
        <pc:chgData name="Moritz Schmidt" userId="cbe05688-6f55-4a18-9543-5870931135aa" providerId="ADAL" clId="{58AC2A36-C2C9-4EE9-963B-B0972F9D5969}" dt="2024-04-07T20:53:10.039" v="13413" actId="2890"/>
        <pc:sldMkLst>
          <pc:docMk/>
          <pc:sldMk cId="2129656820" sldId="352"/>
        </pc:sldMkLst>
        <pc:spChg chg="mod">
          <ac:chgData name="Moritz Schmidt" userId="cbe05688-6f55-4a18-9543-5870931135aa" providerId="ADAL" clId="{58AC2A36-C2C9-4EE9-963B-B0972F9D5969}" dt="2024-04-07T20:52:40.971" v="13339"/>
          <ac:spMkLst>
            <pc:docMk/>
            <pc:sldMk cId="2129656820" sldId="352"/>
            <ac:spMk id="3" creationId="{99A1779F-1863-0F0F-5E0C-AE57B4C1D098}"/>
          </ac:spMkLst>
        </pc:spChg>
        <pc:spChg chg="add del">
          <ac:chgData name="Moritz Schmidt" userId="cbe05688-6f55-4a18-9543-5870931135aa" providerId="ADAL" clId="{58AC2A36-C2C9-4EE9-963B-B0972F9D5969}" dt="2024-04-07T20:53:10.027" v="13410" actId="478"/>
          <ac:spMkLst>
            <pc:docMk/>
            <pc:sldMk cId="2129656820" sldId="352"/>
            <ac:spMk id="8" creationId="{2F7E2D28-7B12-EC86-CEDD-18EA8E52C3A8}"/>
          </ac:spMkLst>
        </pc:spChg>
        <pc:picChg chg="del">
          <ac:chgData name="Moritz Schmidt" userId="cbe05688-6f55-4a18-9543-5870931135aa" providerId="ADAL" clId="{58AC2A36-C2C9-4EE9-963B-B0972F9D5969}" dt="2024-04-07T20:52:40.965" v="13336"/>
          <ac:picMkLst>
            <pc:docMk/>
            <pc:sldMk cId="2129656820" sldId="352"/>
            <ac:picMk id="1026" creationId="{4710DBDD-CC47-768A-4581-48198D74A677}"/>
          </ac:picMkLst>
        </pc:picChg>
      </pc:sldChg>
      <pc:sldChg chg="modSp add del modTransition modAnim replTag delTag">
        <pc:chgData name="Moritz Schmidt" userId="cbe05688-6f55-4a18-9543-5870931135aa" providerId="ADAL" clId="{58AC2A36-C2C9-4EE9-963B-B0972F9D5969}" dt="2024-04-07T20:53:10.035" v="13412" actId="2890"/>
        <pc:sldMkLst>
          <pc:docMk/>
          <pc:sldMk cId="2267390608" sldId="353"/>
        </pc:sldMkLst>
        <pc:spChg chg="mod">
          <ac:chgData name="Moritz Schmidt" userId="cbe05688-6f55-4a18-9543-5870931135aa" providerId="ADAL" clId="{58AC2A36-C2C9-4EE9-963B-B0972F9D5969}" dt="2024-04-07T20:52:41.009" v="13346"/>
          <ac:spMkLst>
            <pc:docMk/>
            <pc:sldMk cId="2267390608" sldId="353"/>
            <ac:spMk id="3" creationId="{99A1779F-1863-0F0F-5E0C-AE57B4C1D098}"/>
          </ac:spMkLst>
        </pc:spChg>
      </pc:sldChg>
      <pc:sldChg chg="add del modTransition modAnim">
        <pc:chgData name="Moritz Schmidt" userId="cbe05688-6f55-4a18-9543-5870931135aa" providerId="ADAL" clId="{58AC2A36-C2C9-4EE9-963B-B0972F9D5969}" dt="2024-04-07T20:53:10.031" v="13411" actId="2890"/>
        <pc:sldMkLst>
          <pc:docMk/>
          <pc:sldMk cId="2905841972" sldId="354"/>
        </pc:sldMkLst>
      </pc:sldChg>
      <pc:sldChg chg="modSp add del modTransition modAnim replTag delTag">
        <pc:chgData name="Moritz Schmidt" userId="cbe05688-6f55-4a18-9543-5870931135aa" providerId="ADAL" clId="{58AC2A36-C2C9-4EE9-963B-B0972F9D5969}" dt="2024-04-07T20:53:10.017" v="13393" actId="2890"/>
        <pc:sldMkLst>
          <pc:docMk/>
          <pc:sldMk cId="2541339969" sldId="355"/>
        </pc:sldMkLst>
        <pc:spChg chg="mod">
          <ac:chgData name="Moritz Schmidt" userId="cbe05688-6f55-4a18-9543-5870931135aa" providerId="ADAL" clId="{58AC2A36-C2C9-4EE9-963B-B0972F9D5969}" dt="2024-04-07T20:52:41.137" v="13381"/>
          <ac:spMkLst>
            <pc:docMk/>
            <pc:sldMk cId="2541339969" sldId="355"/>
            <ac:spMk id="3" creationId="{99A1779F-1863-0F0F-5E0C-AE57B4C1D098}"/>
          </ac:spMkLst>
        </pc:spChg>
      </pc:sldChg>
      <pc:sldChg chg="add del modTransition modAnim">
        <pc:chgData name="Moritz Schmidt" userId="cbe05688-6f55-4a18-9543-5870931135aa" providerId="ADAL" clId="{58AC2A36-C2C9-4EE9-963B-B0972F9D5969}" dt="2024-04-07T20:53:10.013" v="13392" actId="2890"/>
        <pc:sldMkLst>
          <pc:docMk/>
          <pc:sldMk cId="1326249726" sldId="356"/>
        </pc:sldMkLst>
      </pc:sldChg>
    </pc:docChg>
  </pc:docChgLst>
  <pc:docChgLst>
    <pc:chgData name="Moritz Schmidt" userId="S::moritz.schmidt@openvalue.de::cbe05688-6f55-4a18-9543-5870931135aa" providerId="AD" clId="Web-{AE4027BD-C335-CDAC-D4D0-5E9B42E128D0}"/>
    <pc:docChg chg="modSld">
      <pc:chgData name="Moritz Schmidt" userId="S::moritz.schmidt@openvalue.de::cbe05688-6f55-4a18-9543-5870931135aa" providerId="AD" clId="Web-{AE4027BD-C335-CDAC-D4D0-5E9B42E128D0}" dt="2024-03-28T15:02:19.861" v="96" actId="20577"/>
      <pc:docMkLst>
        <pc:docMk/>
      </pc:docMkLst>
      <pc:sldChg chg="modSp addAnim delAnim">
        <pc:chgData name="Moritz Schmidt" userId="S::moritz.schmidt@openvalue.de::cbe05688-6f55-4a18-9543-5870931135aa" providerId="AD" clId="Web-{AE4027BD-C335-CDAC-D4D0-5E9B42E128D0}" dt="2024-03-28T15:02:19.861" v="96" actId="20577"/>
        <pc:sldMkLst>
          <pc:docMk/>
          <pc:sldMk cId="2848768048" sldId="276"/>
        </pc:sldMkLst>
        <pc:spChg chg="mod">
          <ac:chgData name="Moritz Schmidt" userId="S::moritz.schmidt@openvalue.de::cbe05688-6f55-4a18-9543-5870931135aa" providerId="AD" clId="Web-{AE4027BD-C335-CDAC-D4D0-5E9B42E128D0}" dt="2024-03-28T15:02:19.861" v="96" actId="20577"/>
          <ac:spMkLst>
            <pc:docMk/>
            <pc:sldMk cId="2848768048" sldId="276"/>
            <ac:spMk id="3" creationId="{99A1779F-1863-0F0F-5E0C-AE57B4C1D098}"/>
          </ac:spMkLst>
        </pc:spChg>
        <pc:spChg chg="mod">
          <ac:chgData name="Moritz Schmidt" userId="S::moritz.schmidt@openvalue.de::cbe05688-6f55-4a18-9543-5870931135aa" providerId="AD" clId="Web-{AE4027BD-C335-CDAC-D4D0-5E9B42E128D0}" dt="2024-03-28T14:59:17.821" v="38" actId="20577"/>
          <ac:spMkLst>
            <pc:docMk/>
            <pc:sldMk cId="2848768048" sldId="276"/>
            <ac:spMk id="8" creationId="{7B68F009-A222-D8C4-6F32-B6D713F36A0C}"/>
          </ac:spMkLst>
        </pc:spChg>
        <pc:picChg chg="mod">
          <ac:chgData name="Moritz Schmidt" userId="S::moritz.schmidt@openvalue.de::cbe05688-6f55-4a18-9543-5870931135aa" providerId="AD" clId="Web-{AE4027BD-C335-CDAC-D4D0-5E9B42E128D0}" dt="2024-03-28T14:55:37.342" v="1" actId="1076"/>
          <ac:picMkLst>
            <pc:docMk/>
            <pc:sldMk cId="2848768048" sldId="276"/>
            <ac:picMk id="10" creationId="{0C4FE3D8-5AED-AA9E-2A3A-535B6BBBDF7C}"/>
          </ac:picMkLst>
        </pc:picChg>
      </pc:sldChg>
    </pc:docChg>
  </pc:docChgLst>
  <pc:docChgLst>
    <pc:chgData name="Moritz Schmidt" userId="S::moritz.schmidt@openvalue.de::cbe05688-6f55-4a18-9543-5870931135aa" providerId="AD" clId="Web-{4CEC6A1E-9EA5-AFBB-F88E-E0F1E6D5A2B1}"/>
    <pc:docChg chg="modSld">
      <pc:chgData name="Moritz Schmidt" userId="S::moritz.schmidt@openvalue.de::cbe05688-6f55-4a18-9543-5870931135aa" providerId="AD" clId="Web-{4CEC6A1E-9EA5-AFBB-F88E-E0F1E6D5A2B1}" dt="2024-03-28T14:54:28.149" v="42"/>
      <pc:docMkLst>
        <pc:docMk/>
      </pc:docMkLst>
      <pc:sldChg chg="addAnim">
        <pc:chgData name="Moritz Schmidt" userId="S::moritz.schmidt@openvalue.de::cbe05688-6f55-4a18-9543-5870931135aa" providerId="AD" clId="Web-{4CEC6A1E-9EA5-AFBB-F88E-E0F1E6D5A2B1}" dt="2024-03-28T14:54:28.149" v="42"/>
        <pc:sldMkLst>
          <pc:docMk/>
          <pc:sldMk cId="2848768048" sldId="276"/>
        </pc:sldMkLst>
      </pc:sldChg>
      <pc:sldChg chg="modSp">
        <pc:chgData name="Moritz Schmidt" userId="S::moritz.schmidt@openvalue.de::cbe05688-6f55-4a18-9543-5870931135aa" providerId="AD" clId="Web-{4CEC6A1E-9EA5-AFBB-F88E-E0F1E6D5A2B1}" dt="2024-03-28T14:54:09.664" v="41" actId="20577"/>
        <pc:sldMkLst>
          <pc:docMk/>
          <pc:sldMk cId="1898663240" sldId="287"/>
        </pc:sldMkLst>
        <pc:spChg chg="mod">
          <ac:chgData name="Moritz Schmidt" userId="S::moritz.schmidt@openvalue.de::cbe05688-6f55-4a18-9543-5870931135aa" providerId="AD" clId="Web-{4CEC6A1E-9EA5-AFBB-F88E-E0F1E6D5A2B1}" dt="2024-03-28T14:54:09.664" v="41" actId="20577"/>
          <ac:spMkLst>
            <pc:docMk/>
            <pc:sldMk cId="1898663240" sldId="287"/>
            <ac:spMk id="11" creationId="{EC14CE95-7F93-9CB0-A863-973DA2DE9BDB}"/>
          </ac:spMkLst>
        </pc:spChg>
        <pc:picChg chg="mod">
          <ac:chgData name="Moritz Schmidt" userId="S::moritz.schmidt@openvalue.de::cbe05688-6f55-4a18-9543-5870931135aa" providerId="AD" clId="Web-{4CEC6A1E-9EA5-AFBB-F88E-E0F1E6D5A2B1}" dt="2024-03-28T14:53:36.428" v="17" actId="14100"/>
          <ac:picMkLst>
            <pc:docMk/>
            <pc:sldMk cId="1898663240" sldId="287"/>
            <ac:picMk id="3" creationId="{FA347FF5-CB7B-C031-4FF5-DF2B214A5F03}"/>
          </ac:picMkLst>
        </pc:picChg>
      </pc:sldChg>
      <pc:sldChg chg="modSp">
        <pc:chgData name="Moritz Schmidt" userId="S::moritz.schmidt@openvalue.de::cbe05688-6f55-4a18-9543-5870931135aa" providerId="AD" clId="Web-{4CEC6A1E-9EA5-AFBB-F88E-E0F1E6D5A2B1}" dt="2024-03-28T14:53:32.272" v="16" actId="20577"/>
        <pc:sldMkLst>
          <pc:docMk/>
          <pc:sldMk cId="12472791" sldId="290"/>
        </pc:sldMkLst>
        <pc:spChg chg="mod">
          <ac:chgData name="Moritz Schmidt" userId="S::moritz.schmidt@openvalue.de::cbe05688-6f55-4a18-9543-5870931135aa" providerId="AD" clId="Web-{4CEC6A1E-9EA5-AFBB-F88E-E0F1E6D5A2B1}" dt="2024-03-28T14:53:32.272" v="16" actId="20577"/>
          <ac:spMkLst>
            <pc:docMk/>
            <pc:sldMk cId="12472791" sldId="290"/>
            <ac:spMk id="3" creationId="{F827B87D-056F-2B12-5756-0DBA3B25D744}"/>
          </ac:spMkLst>
        </pc:spChg>
        <pc:picChg chg="mod">
          <ac:chgData name="Moritz Schmidt" userId="S::moritz.schmidt@openvalue.de::cbe05688-6f55-4a18-9543-5870931135aa" providerId="AD" clId="Web-{4CEC6A1E-9EA5-AFBB-F88E-E0F1E6D5A2B1}" dt="2024-03-28T14:52:39.099" v="1" actId="1076"/>
          <ac:picMkLst>
            <pc:docMk/>
            <pc:sldMk cId="12472791" sldId="290"/>
            <ac:picMk id="8" creationId="{199D4C91-F854-50BB-4E2D-E9D437CDAE83}"/>
          </ac:picMkLst>
        </pc:picChg>
      </pc:sldChg>
      <pc:sldChg chg="addSp delSp modSp">
        <pc:chgData name="Moritz Schmidt" userId="S::moritz.schmidt@openvalue.de::cbe05688-6f55-4a18-9543-5870931135aa" providerId="AD" clId="Web-{4CEC6A1E-9EA5-AFBB-F88E-E0F1E6D5A2B1}" dt="2024-03-28T14:53:02.349" v="7" actId="20577"/>
        <pc:sldMkLst>
          <pc:docMk/>
          <pc:sldMk cId="1480261909" sldId="291"/>
        </pc:sldMkLst>
        <pc:spChg chg="mod">
          <ac:chgData name="Moritz Schmidt" userId="S::moritz.schmidt@openvalue.de::cbe05688-6f55-4a18-9543-5870931135aa" providerId="AD" clId="Web-{4CEC6A1E-9EA5-AFBB-F88E-E0F1E6D5A2B1}" dt="2024-03-28T14:53:02.349" v="7" actId="20577"/>
          <ac:spMkLst>
            <pc:docMk/>
            <pc:sldMk cId="1480261909" sldId="291"/>
            <ac:spMk id="3" creationId="{F827B87D-056F-2B12-5756-0DBA3B25D744}"/>
          </ac:spMkLst>
        </pc:spChg>
        <pc:picChg chg="add del mod">
          <ac:chgData name="Moritz Schmidt" userId="S::moritz.schmidt@openvalue.de::cbe05688-6f55-4a18-9543-5870931135aa" providerId="AD" clId="Web-{4CEC6A1E-9EA5-AFBB-F88E-E0F1E6D5A2B1}" dt="2024-03-28T14:52:52.849" v="4" actId="14100"/>
          <ac:picMkLst>
            <pc:docMk/>
            <pc:sldMk cId="1480261909" sldId="291"/>
            <ac:picMk id="2050" creationId="{72A6860B-2D35-D31D-709F-49248FB41F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87227-54A0-4CCA-821D-2A75993641C2}" type="datetimeFigureOut">
              <a:rPr lang="en-US" smtClean="0"/>
              <a:t>9/10/24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26D29-8DBB-4622-B689-D6C56BF8A318}" type="slidenum">
              <a:rPr lang="en-US" smtClean="0"/>
              <a:t>‹Nr.›</a:t>
            </a:fld>
            <a:endParaRPr lang="en-US"/>
          </a:p>
        </p:txBody>
      </p:sp>
    </p:spTree>
    <p:extLst>
      <p:ext uri="{BB962C8B-B14F-4D97-AF65-F5344CB8AC3E}">
        <p14:creationId xmlns:p14="http://schemas.microsoft.com/office/powerpoint/2010/main" val="426198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iea.org/reports/data-centres-and-data-transmission-network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itu.int/hub/2022/09/how-to-reduce-the-carbon-footprint-of-advanced-ai-model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erpetuallineup.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washingtonpost.com/technology/2019/12/19/federal-study-confirms-racial-bias-many-facial-recognition-systems-casts-doubt-their-expanding-u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Representation_learning" TargetMode="External"/><Relationship Id="rId4" Type="http://schemas.openxmlformats.org/officeDocument/2006/relationships/hyperlink" Target="https://en.wikipedia.org/wiki/Artificial_neural_networ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a:p>
            <a:endParaRPr lang="en-US" dirty="0"/>
          </a:p>
          <a:p>
            <a:r>
              <a:rPr lang="en-US" b="0" i="0" dirty="0">
                <a:solidFill>
                  <a:srgbClr val="ECECEC"/>
                </a:solidFill>
                <a:effectLst/>
                <a:latin typeface="Söhne"/>
              </a:rPr>
              <a:t>IBM Deep Blue: defeated world chess champion Garry Kasparov in a six-game match, demonstrating the power of AI in strategic decision-making.</a:t>
            </a:r>
          </a:p>
          <a:p>
            <a:r>
              <a:rPr lang="en-US" b="0" i="0" dirty="0">
                <a:solidFill>
                  <a:srgbClr val="ECECEC"/>
                </a:solidFill>
                <a:effectLst/>
                <a:latin typeface="Söhne"/>
              </a:rPr>
              <a:t>-&gt;calculated all paths to play, numbers of paths limited</a:t>
            </a:r>
          </a:p>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6</a:t>
            </a:fld>
            <a:endParaRPr lang="en-US"/>
          </a:p>
        </p:txBody>
      </p:sp>
    </p:spTree>
    <p:extLst>
      <p:ext uri="{BB962C8B-B14F-4D97-AF65-F5344CB8AC3E}">
        <p14:creationId xmlns:p14="http://schemas.microsoft.com/office/powerpoint/2010/main" val="3563305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11111"/>
                </a:solidFill>
                <a:effectLst/>
                <a:latin typeface="Barlow" panose="00000500000000000000" pitchFamily="2" charset="0"/>
              </a:rPr>
              <a:t> a slight change in camera angle or appearance, such as a new hairstyle, can lead to errors</a:t>
            </a:r>
          </a:p>
          <a:p>
            <a:endParaRPr lang="en-US" b="0" i="0" dirty="0">
              <a:solidFill>
                <a:srgbClr val="111111"/>
              </a:solidFill>
              <a:effectLst/>
              <a:latin typeface="Barlow" panose="00000500000000000000" pitchFamily="2" charset="0"/>
            </a:endParaRPr>
          </a:p>
          <a:p>
            <a:r>
              <a:rPr lang="en-US" dirty="0"/>
              <a:t>wrongful identification</a:t>
            </a:r>
          </a:p>
          <a:p>
            <a:endParaRPr lang="en-US" dirty="0"/>
          </a:p>
          <a:p>
            <a:r>
              <a:rPr lang="en-US" dirty="0"/>
              <a:t>image generation shows stereotypes and bias </a:t>
            </a:r>
          </a:p>
          <a:p>
            <a:pPr lvl="1"/>
            <a:r>
              <a:rPr lang="en-US" dirty="0"/>
              <a:t>“dangerous criminal”</a:t>
            </a:r>
            <a:br>
              <a:rPr lang="en-US" dirty="0"/>
            </a:br>
            <a:r>
              <a:rPr lang="en-US" dirty="0"/>
              <a:t>vs</a:t>
            </a:r>
          </a:p>
          <a:p>
            <a:pPr lvl="1"/>
            <a:r>
              <a:rPr lang="en-US" dirty="0"/>
              <a:t>“scientist/ lawyer/ CEO”</a:t>
            </a:r>
          </a:p>
          <a:p>
            <a:endParaRPr lang="en-US" dirty="0"/>
          </a:p>
          <a:p>
            <a:r>
              <a:rPr lang="en-US" dirty="0" err="1"/>
              <a:t>DiffusionBiasExplorer</a:t>
            </a:r>
            <a:endParaRPr lang="en-US" dirty="0"/>
          </a:p>
          <a:p>
            <a:pPr marL="457200" lvl="1" indent="0">
              <a:buNone/>
            </a:pPr>
            <a:r>
              <a:rPr lang="en-US" dirty="0"/>
              <a:t>https://huggingface.co/spaces/society-ethics/DiffusionBiasExplorer</a:t>
            </a:r>
          </a:p>
          <a:p>
            <a:pPr marL="0" indent="0">
              <a:buNone/>
            </a:pPr>
            <a:endParaRPr lang="en-US" dirty="0"/>
          </a:p>
          <a:p>
            <a:endParaRPr lang="en-US" b="0" i="0" dirty="0">
              <a:solidFill>
                <a:srgbClr val="111111"/>
              </a:solidFill>
              <a:effectLst/>
              <a:latin typeface="Barlow" panose="00000500000000000000" pitchFamily="2" charset="0"/>
            </a:endParaRPr>
          </a:p>
          <a:p>
            <a:endParaRPr lang="en-US" b="0" i="0" dirty="0">
              <a:solidFill>
                <a:srgbClr val="111111"/>
              </a:solidFill>
              <a:effectLst/>
              <a:latin typeface="Barlow" panose="00000500000000000000" pitchFamily="2" charset="0"/>
            </a:endParaRPr>
          </a:p>
          <a:p>
            <a:r>
              <a:rPr lang="en-US" dirty="0" err="1"/>
              <a:t>DiffusionBiasExplorer</a:t>
            </a:r>
            <a:endParaRPr lang="en-US" dirty="0"/>
          </a:p>
          <a:p>
            <a:pPr marL="457200" lvl="1" indent="0">
              <a:buNone/>
            </a:pPr>
            <a:r>
              <a:rPr lang="en-US" dirty="0"/>
              <a:t>https://huggingface.co/spaces/society-ethics/DiffusionBiasExplorer</a:t>
            </a:r>
          </a:p>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16</a:t>
            </a:fld>
            <a:endParaRPr lang="en-US"/>
          </a:p>
        </p:txBody>
      </p:sp>
    </p:spTree>
    <p:extLst>
      <p:ext uri="{BB962C8B-B14F-4D97-AF65-F5344CB8AC3E}">
        <p14:creationId xmlns:p14="http://schemas.microsoft.com/office/powerpoint/2010/main" val="2723128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17</a:t>
            </a:fld>
            <a:endParaRPr lang="en-US"/>
          </a:p>
        </p:txBody>
      </p:sp>
    </p:spTree>
    <p:extLst>
      <p:ext uri="{BB962C8B-B14F-4D97-AF65-F5344CB8AC3E}">
        <p14:creationId xmlns:p14="http://schemas.microsoft.com/office/powerpoint/2010/main" val="142247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Healthcare</a:t>
            </a:r>
          </a:p>
          <a:p>
            <a:pPr lvl="1"/>
            <a:r>
              <a:rPr lang="en-US" dirty="0"/>
              <a:t>computer-aided diagnosis systems have return lower accuracy results</a:t>
            </a:r>
          </a:p>
          <a:p>
            <a:endParaRPr lang="en-US" dirty="0"/>
          </a:p>
          <a:p>
            <a:r>
              <a:rPr lang="en-US" dirty="0"/>
              <a:t>Applicant tracking systems</a:t>
            </a:r>
            <a:endParaRPr lang="de-DE" b="0" i="0" dirty="0">
              <a:solidFill>
                <a:srgbClr val="000000"/>
              </a:solidFill>
              <a:effectLst/>
              <a:highlight>
                <a:srgbClr val="FFFFFF"/>
              </a:highlight>
              <a:latin typeface="IBM Plex Sans" panose="020B0503050203000203" pitchFamily="34" charset="0"/>
            </a:endParaRPr>
          </a:p>
          <a:p>
            <a:pPr lvl="1"/>
            <a:r>
              <a:rPr lang="en-US" b="0" i="0" dirty="0">
                <a:solidFill>
                  <a:srgbClr val="404040"/>
                </a:solidFill>
                <a:effectLst/>
                <a:latin typeface="knowledge-regular"/>
              </a:rPr>
              <a:t>It penalized resumes that included the word "women's," as in "women's chess club captain." And it downgraded graduates of two all-women's colleges, according to people familiar with the matter.</a:t>
            </a:r>
            <a:endParaRPr lang="en-US" dirty="0"/>
          </a:p>
          <a:p>
            <a:endParaRPr lang="en-US" dirty="0"/>
          </a:p>
          <a:p>
            <a:pPr lvl="1"/>
            <a:r>
              <a:rPr lang="en-US" dirty="0"/>
              <a:t>Amazon stopped using a hiring algorithm after finding favoring of certain terms</a:t>
            </a:r>
          </a:p>
          <a:p>
            <a:pPr lvl="1"/>
            <a:r>
              <a:rPr lang="de-DE" b="0" i="0" dirty="0">
                <a:solidFill>
                  <a:srgbClr val="000000"/>
                </a:solidFill>
                <a:effectLst/>
                <a:highlight>
                  <a:srgbClr val="FFFFFF"/>
                </a:highlight>
                <a:latin typeface="IBM Plex Sans" panose="020B0503050203000203" pitchFamily="34" charset="0"/>
              </a:rPr>
              <a:t> “</a:t>
            </a:r>
            <a:r>
              <a:rPr lang="de-DE" b="0" i="0" dirty="0" err="1">
                <a:solidFill>
                  <a:srgbClr val="000000"/>
                </a:solidFill>
                <a:effectLst/>
                <a:highlight>
                  <a:srgbClr val="FFFFFF"/>
                </a:highlight>
                <a:latin typeface="IBM Plex Sans" panose="020B0503050203000203" pitchFamily="34" charset="0"/>
              </a:rPr>
              <a:t>executed</a:t>
            </a:r>
            <a:r>
              <a:rPr lang="de-DE" b="0" i="0" dirty="0">
                <a:solidFill>
                  <a:srgbClr val="000000"/>
                </a:solidFill>
                <a:effectLst/>
                <a:highlight>
                  <a:srgbClr val="FFFFFF"/>
                </a:highlight>
                <a:latin typeface="IBM Plex Sans" panose="020B0503050203000203" pitchFamily="34" charset="0"/>
              </a:rPr>
              <a:t>” </a:t>
            </a:r>
            <a:r>
              <a:rPr lang="de-DE" b="0" i="0" dirty="0" err="1">
                <a:solidFill>
                  <a:srgbClr val="000000"/>
                </a:solidFill>
                <a:effectLst/>
                <a:highlight>
                  <a:srgbClr val="FFFFFF"/>
                </a:highlight>
                <a:latin typeface="IBM Plex Sans" panose="020B0503050203000203" pitchFamily="34" charset="0"/>
              </a:rPr>
              <a:t>or</a:t>
            </a:r>
            <a:r>
              <a:rPr lang="de-DE" b="0" i="0" dirty="0">
                <a:solidFill>
                  <a:srgbClr val="000000"/>
                </a:solidFill>
                <a:effectLst/>
                <a:highlight>
                  <a:srgbClr val="FFFFFF"/>
                </a:highlight>
                <a:latin typeface="IBM Plex Sans" panose="020B0503050203000203" pitchFamily="34" charset="0"/>
              </a:rPr>
              <a:t> “</a:t>
            </a:r>
            <a:r>
              <a:rPr lang="de-DE" b="0" i="0" dirty="0" err="1">
                <a:solidFill>
                  <a:srgbClr val="000000"/>
                </a:solidFill>
                <a:effectLst/>
                <a:highlight>
                  <a:srgbClr val="FFFFFF"/>
                </a:highlight>
                <a:latin typeface="IBM Plex Sans" panose="020B0503050203000203" pitchFamily="34" charset="0"/>
              </a:rPr>
              <a:t>captured</a:t>
            </a:r>
            <a:r>
              <a:rPr lang="de-DE" b="0" i="0" dirty="0">
                <a:solidFill>
                  <a:srgbClr val="000000"/>
                </a:solidFill>
                <a:effectLst/>
                <a:highlight>
                  <a:srgbClr val="FFFFFF"/>
                </a:highlight>
                <a:latin typeface="IBM Plex Sans" panose="020B0503050203000203" pitchFamily="34" charset="0"/>
              </a:rPr>
              <a:t>,”</a:t>
            </a:r>
          </a:p>
          <a:p>
            <a:endParaRPr lang="en-US" dirty="0"/>
          </a:p>
          <a:p>
            <a:r>
              <a:rPr lang="en-US" dirty="0"/>
              <a:t>Advertisement</a:t>
            </a:r>
          </a:p>
          <a:p>
            <a:pPr lvl="1"/>
            <a:r>
              <a:rPr lang="en-US" dirty="0"/>
              <a:t>High paying jobs only being shown to specific groups</a:t>
            </a:r>
          </a:p>
          <a:p>
            <a:endParaRPr lang="en-US" dirty="0"/>
          </a:p>
          <a:p>
            <a:r>
              <a:rPr lang="en-US" dirty="0"/>
              <a:t>Predictive policing</a:t>
            </a:r>
          </a:p>
          <a:p>
            <a:pPr lvl="1"/>
            <a:r>
              <a:rPr lang="en-US" dirty="0"/>
              <a:t>Identification of areas with high level of crime</a:t>
            </a:r>
          </a:p>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18</a:t>
            </a:fld>
            <a:endParaRPr lang="en-US"/>
          </a:p>
        </p:txBody>
      </p:sp>
    </p:spTree>
    <p:extLst>
      <p:ext uri="{BB962C8B-B14F-4D97-AF65-F5344CB8AC3E}">
        <p14:creationId xmlns:p14="http://schemas.microsoft.com/office/powerpoint/2010/main" val="277232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19</a:t>
            </a:fld>
            <a:endParaRPr lang="en-US"/>
          </a:p>
        </p:txBody>
      </p:sp>
    </p:spTree>
    <p:extLst>
      <p:ext uri="{BB962C8B-B14F-4D97-AF65-F5344CB8AC3E}">
        <p14:creationId xmlns:p14="http://schemas.microsoft.com/office/powerpoint/2010/main" val="92542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driver of the Tesla told police he had activated the autopilot system and was relying on it to operate the car at the time of the accident. </a:t>
            </a:r>
          </a:p>
          <a:p>
            <a:r>
              <a:rPr lang="en-US" dirty="0"/>
              <a:t>He recalled being alerted to the crash only by the sound of the collision.</a:t>
            </a:r>
          </a:p>
          <a:p>
            <a:endParaRPr lang="en-US" dirty="0"/>
          </a:p>
          <a:p>
            <a:r>
              <a:rPr lang="de-DE" b="0" i="0" dirty="0">
                <a:solidFill>
                  <a:srgbClr val="404040"/>
                </a:solidFill>
                <a:effectLst/>
                <a:latin typeface="knowledge-regular"/>
              </a:rPr>
              <a:t>Tesla </a:t>
            </a:r>
            <a:r>
              <a:rPr lang="de-DE" b="0" i="0" dirty="0" err="1">
                <a:solidFill>
                  <a:srgbClr val="404040"/>
                </a:solidFill>
                <a:effectLst/>
                <a:latin typeface="knowledge-regular"/>
              </a:rPr>
              <a:t>says</a:t>
            </a:r>
            <a:r>
              <a:rPr lang="de-DE" b="0" i="0" dirty="0">
                <a:solidFill>
                  <a:srgbClr val="404040"/>
                </a:solidFill>
                <a:effectLst/>
                <a:latin typeface="knowledge-regular"/>
              </a:rPr>
              <a:t> </a:t>
            </a:r>
            <a:r>
              <a:rPr lang="de-DE" b="0" i="0" dirty="0" err="1">
                <a:solidFill>
                  <a:srgbClr val="404040"/>
                </a:solidFill>
                <a:effectLst/>
                <a:latin typeface="knowledge-regular"/>
              </a:rPr>
              <a:t>its</a:t>
            </a:r>
            <a:r>
              <a:rPr lang="de-DE" b="0" i="0" dirty="0">
                <a:solidFill>
                  <a:srgbClr val="404040"/>
                </a:solidFill>
                <a:effectLst/>
                <a:latin typeface="knowledge-regular"/>
              </a:rPr>
              <a:t> "</a:t>
            </a:r>
            <a:r>
              <a:rPr lang="de-DE" b="0" i="0" dirty="0" err="1">
                <a:solidFill>
                  <a:srgbClr val="404040"/>
                </a:solidFill>
                <a:effectLst/>
                <a:latin typeface="knowledge-regular"/>
              </a:rPr>
              <a:t>Full</a:t>
            </a:r>
            <a:r>
              <a:rPr lang="de-DE" b="0" i="0" dirty="0">
                <a:solidFill>
                  <a:srgbClr val="404040"/>
                </a:solidFill>
                <a:effectLst/>
                <a:latin typeface="knowledge-regular"/>
              </a:rPr>
              <a:t> Self-</a:t>
            </a:r>
            <a:r>
              <a:rPr lang="de-DE" b="0" i="0" dirty="0" err="1">
                <a:solidFill>
                  <a:srgbClr val="404040"/>
                </a:solidFill>
                <a:effectLst/>
                <a:latin typeface="knowledge-regular"/>
              </a:rPr>
              <a:t>Driving</a:t>
            </a:r>
            <a:r>
              <a:rPr lang="de-DE" b="0" i="0" dirty="0">
                <a:solidFill>
                  <a:srgbClr val="404040"/>
                </a:solidFill>
                <a:effectLst/>
                <a:latin typeface="knowledge-regular"/>
              </a:rPr>
              <a:t> (</a:t>
            </a:r>
            <a:r>
              <a:rPr lang="de-DE" b="0" i="0" dirty="0" err="1">
                <a:solidFill>
                  <a:srgbClr val="404040"/>
                </a:solidFill>
                <a:effectLst/>
                <a:latin typeface="knowledge-regular"/>
              </a:rPr>
              <a:t>Supervised</a:t>
            </a:r>
            <a:r>
              <a:rPr lang="de-DE" b="0" i="0" dirty="0">
                <a:solidFill>
                  <a:srgbClr val="404040"/>
                </a:solidFill>
                <a:effectLst/>
                <a:latin typeface="knowledge-regular"/>
              </a:rPr>
              <a:t>)" </a:t>
            </a:r>
            <a:r>
              <a:rPr lang="de-DE" b="0" i="0" dirty="0" err="1">
                <a:solidFill>
                  <a:srgbClr val="404040"/>
                </a:solidFill>
                <a:effectLst/>
                <a:latin typeface="knowledge-regular"/>
              </a:rPr>
              <a:t>software</a:t>
            </a:r>
            <a:r>
              <a:rPr lang="de-DE" b="0" i="0" dirty="0">
                <a:solidFill>
                  <a:srgbClr val="404040"/>
                </a:solidFill>
                <a:effectLst/>
                <a:latin typeface="knowledge-regular"/>
              </a:rPr>
              <a:t> </a:t>
            </a:r>
            <a:r>
              <a:rPr lang="de-DE" b="0" i="0" dirty="0" err="1">
                <a:solidFill>
                  <a:srgbClr val="404040"/>
                </a:solidFill>
                <a:effectLst/>
                <a:latin typeface="knowledge-regular"/>
              </a:rPr>
              <a:t>requires</a:t>
            </a:r>
            <a:r>
              <a:rPr lang="de-DE" b="0" i="0" dirty="0">
                <a:solidFill>
                  <a:srgbClr val="404040"/>
                </a:solidFill>
                <a:effectLst/>
                <a:latin typeface="knowledge-regular"/>
              </a:rPr>
              <a:t> </a:t>
            </a:r>
            <a:r>
              <a:rPr lang="de-DE" b="0" i="0" dirty="0" err="1">
                <a:solidFill>
                  <a:srgbClr val="404040"/>
                </a:solidFill>
                <a:effectLst/>
                <a:latin typeface="knowledge-regular"/>
              </a:rPr>
              <a:t>active</a:t>
            </a:r>
            <a:r>
              <a:rPr lang="de-DE" b="0" i="0" dirty="0">
                <a:solidFill>
                  <a:srgbClr val="404040"/>
                </a:solidFill>
                <a:effectLst/>
                <a:latin typeface="knowledge-regular"/>
              </a:rPr>
              <a:t> </a:t>
            </a:r>
            <a:r>
              <a:rPr lang="de-DE" b="0" i="0" dirty="0" err="1">
                <a:solidFill>
                  <a:srgbClr val="404040"/>
                </a:solidFill>
                <a:effectLst/>
                <a:latin typeface="knowledge-regular"/>
              </a:rPr>
              <a:t>driver</a:t>
            </a:r>
            <a:r>
              <a:rPr lang="de-DE" b="0" i="0" dirty="0">
                <a:solidFill>
                  <a:srgbClr val="404040"/>
                </a:solidFill>
                <a:effectLst/>
                <a:latin typeface="knowledge-regular"/>
              </a:rPr>
              <a:t> </a:t>
            </a:r>
            <a:r>
              <a:rPr lang="de-DE" b="0" i="0" dirty="0" err="1">
                <a:solidFill>
                  <a:srgbClr val="404040"/>
                </a:solidFill>
                <a:effectLst/>
                <a:latin typeface="knowledge-regular"/>
              </a:rPr>
              <a:t>supervision</a:t>
            </a:r>
            <a:r>
              <a:rPr lang="de-DE" b="0" i="0" dirty="0">
                <a:solidFill>
                  <a:srgbClr val="404040"/>
                </a:solidFill>
                <a:effectLst/>
                <a:latin typeface="knowledge-regular"/>
              </a:rPr>
              <a:t> and </a:t>
            </a:r>
            <a:r>
              <a:rPr lang="de-DE" b="0" i="0" dirty="0" err="1">
                <a:solidFill>
                  <a:srgbClr val="404040"/>
                </a:solidFill>
                <a:effectLst/>
                <a:latin typeface="knowledge-regular"/>
              </a:rPr>
              <a:t>does</a:t>
            </a:r>
            <a:r>
              <a:rPr lang="de-DE" b="0" i="0" dirty="0">
                <a:solidFill>
                  <a:srgbClr val="404040"/>
                </a:solidFill>
                <a:effectLst/>
                <a:latin typeface="knowledge-regular"/>
              </a:rPr>
              <a:t> not </a:t>
            </a:r>
            <a:r>
              <a:rPr lang="de-DE" b="0" i="0" dirty="0" err="1">
                <a:solidFill>
                  <a:srgbClr val="404040"/>
                </a:solidFill>
                <a:effectLst/>
                <a:latin typeface="knowledge-regular"/>
              </a:rPr>
              <a:t>make</a:t>
            </a:r>
            <a:r>
              <a:rPr lang="de-DE" b="0" i="0" dirty="0">
                <a:solidFill>
                  <a:srgbClr val="404040"/>
                </a:solidFill>
                <a:effectLst/>
                <a:latin typeface="knowledge-regular"/>
              </a:rPr>
              <a:t> </a:t>
            </a:r>
            <a:r>
              <a:rPr lang="de-DE" b="0" i="0" dirty="0" err="1">
                <a:solidFill>
                  <a:srgbClr val="404040"/>
                </a:solidFill>
                <a:effectLst/>
                <a:latin typeface="knowledge-regular"/>
              </a:rPr>
              <a:t>vehicles</a:t>
            </a:r>
            <a:r>
              <a:rPr lang="de-DE" b="0" i="0" dirty="0">
                <a:solidFill>
                  <a:srgbClr val="404040"/>
                </a:solidFill>
                <a:effectLst/>
                <a:latin typeface="knowledge-regular"/>
              </a:rPr>
              <a:t> </a:t>
            </a:r>
            <a:r>
              <a:rPr lang="de-DE" b="0" i="0" dirty="0" err="1">
                <a:solidFill>
                  <a:srgbClr val="404040"/>
                </a:solidFill>
                <a:effectLst/>
                <a:latin typeface="knowledge-regular"/>
              </a:rPr>
              <a:t>autonomous</a:t>
            </a:r>
            <a:r>
              <a:rPr lang="de-DE" b="0" i="0" dirty="0">
                <a:solidFill>
                  <a:srgbClr val="404040"/>
                </a:solidFill>
                <a:effectLst/>
                <a:latin typeface="knowledge-regular"/>
              </a:rPr>
              <a:t>.</a:t>
            </a: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20</a:t>
            </a:fld>
            <a:endParaRPr lang="en-US"/>
          </a:p>
        </p:txBody>
      </p:sp>
    </p:spTree>
    <p:extLst>
      <p:ext uri="{BB962C8B-B14F-4D97-AF65-F5344CB8AC3E}">
        <p14:creationId xmlns:p14="http://schemas.microsoft.com/office/powerpoint/2010/main" val="1068260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460F-BCDF-ABC0-B927-900ACD5647E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D10D5EE-8A79-71CE-C4D4-C1E9E802EEA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13FFDFA-C69C-A2C9-DBC2-E8DA517D81D0}"/>
              </a:ext>
            </a:extLst>
          </p:cNvPr>
          <p:cNvSpPr>
            <a:spLocks noGrp="1"/>
          </p:cNvSpPr>
          <p:nvPr>
            <p:ph type="body" idx="1"/>
          </p:nvPr>
        </p:nvSpPr>
        <p:spPr/>
        <p:txBody>
          <a:bodyPr/>
          <a:lstStyle/>
          <a:p>
            <a:r>
              <a:rPr lang="en-US" b="0" i="0" dirty="0">
                <a:solidFill>
                  <a:srgbClr val="0A0A0A"/>
                </a:solidFill>
                <a:effectLst/>
                <a:latin typeface="Conv_Akk_Pro"/>
              </a:rPr>
              <a:t>training process can emit over 626,000 pounds of carbon dioxide, nearly 5x the lifetime emissions of an average car, or the equivalent of about 300 round-trip flights between New York and San Francisco.</a:t>
            </a:r>
          </a:p>
          <a:p>
            <a:endParaRPr lang="en-US" b="0" i="0" dirty="0">
              <a:solidFill>
                <a:srgbClr val="0A0A0A"/>
              </a:solidFill>
              <a:effectLst/>
              <a:latin typeface="Conv_Akk_Pro"/>
            </a:endParaRPr>
          </a:p>
          <a:p>
            <a:endParaRPr lang="en-US" dirty="0"/>
          </a:p>
        </p:txBody>
      </p:sp>
      <p:sp>
        <p:nvSpPr>
          <p:cNvPr id="4" name="Foliennummernplatzhalter 3">
            <a:extLst>
              <a:ext uri="{FF2B5EF4-FFF2-40B4-BE49-F238E27FC236}">
                <a16:creationId xmlns:a16="http://schemas.microsoft.com/office/drawing/2014/main" id="{4AFA6A20-40C3-24D0-37CC-4F6FC4B7463F}"/>
              </a:ext>
            </a:extLst>
          </p:cNvPr>
          <p:cNvSpPr>
            <a:spLocks noGrp="1"/>
          </p:cNvSpPr>
          <p:nvPr>
            <p:ph type="sldNum" sz="quarter" idx="5"/>
          </p:nvPr>
        </p:nvSpPr>
        <p:spPr/>
        <p:txBody>
          <a:bodyPr/>
          <a:lstStyle/>
          <a:p>
            <a:fld id="{6F026D29-8DBB-4622-B689-D6C56BF8A318}" type="slidenum">
              <a:rPr lang="en-US" smtClean="0"/>
              <a:t>21</a:t>
            </a:fld>
            <a:endParaRPr lang="en-US"/>
          </a:p>
        </p:txBody>
      </p:sp>
    </p:spTree>
    <p:extLst>
      <p:ext uri="{BB962C8B-B14F-4D97-AF65-F5344CB8AC3E}">
        <p14:creationId xmlns:p14="http://schemas.microsoft.com/office/powerpoint/2010/main" val="254889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20A0-B88E-0E64-6164-18979EA3BB3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8DC742B-832B-6D60-5C59-8B4A248026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84F2F2F-3477-C45C-F29B-D382318C7C2F}"/>
              </a:ext>
            </a:extLst>
          </p:cNvPr>
          <p:cNvSpPr>
            <a:spLocks noGrp="1"/>
          </p:cNvSpPr>
          <p:nvPr>
            <p:ph type="body" idx="1"/>
          </p:nvPr>
        </p:nvSpPr>
        <p:spPr/>
        <p:txBody>
          <a:bodyPr/>
          <a:lstStyle/>
          <a:p>
            <a:r>
              <a:rPr lang="en-US" b="0" i="0" dirty="0">
                <a:solidFill>
                  <a:srgbClr val="545454"/>
                </a:solidFill>
                <a:effectLst/>
                <a:latin typeface="Source Sans"/>
              </a:rPr>
              <a:t>Moore's law is the observation that the number of transistors in an integrated circuit (IC) doubles about every two years. </a:t>
            </a:r>
          </a:p>
          <a:p>
            <a:r>
              <a:rPr lang="en-US" b="0" i="0" dirty="0">
                <a:solidFill>
                  <a:srgbClr val="545454"/>
                </a:solidFill>
                <a:effectLst/>
                <a:latin typeface="Source Sans"/>
              </a:rPr>
              <a:t>Observation and projection of a historical trend.</a:t>
            </a:r>
          </a:p>
          <a:p>
            <a:endParaRPr lang="en-US" b="0" i="0" dirty="0">
              <a:solidFill>
                <a:srgbClr val="545454"/>
              </a:solidFill>
              <a:effectLst/>
              <a:latin typeface="Source Sans"/>
            </a:endParaRPr>
          </a:p>
          <a:p>
            <a:r>
              <a:rPr lang="en-US" b="0" i="0" dirty="0">
                <a:solidFill>
                  <a:srgbClr val="545454"/>
                </a:solidFill>
                <a:effectLst/>
                <a:latin typeface="Source Sans"/>
              </a:rPr>
              <a:t>In </a:t>
            </a:r>
            <a:r>
              <a:rPr lang="en-US" b="1" i="0" dirty="0">
                <a:solidFill>
                  <a:srgbClr val="545454"/>
                </a:solidFill>
                <a:effectLst/>
                <a:latin typeface="Source Sans"/>
              </a:rPr>
              <a:t>2021</a:t>
            </a:r>
            <a:r>
              <a:rPr lang="en-US" b="0" i="0" dirty="0">
                <a:solidFill>
                  <a:srgbClr val="545454"/>
                </a:solidFill>
                <a:effectLst/>
                <a:latin typeface="Source Sans"/>
              </a:rPr>
              <a:t>, </a:t>
            </a:r>
            <a:r>
              <a:rPr lang="en-US" b="1" i="0" dirty="0">
                <a:solidFill>
                  <a:srgbClr val="545454"/>
                </a:solidFill>
                <a:effectLst/>
                <a:latin typeface="Source Sans"/>
              </a:rPr>
              <a:t>global data center electricity</a:t>
            </a:r>
            <a:r>
              <a:rPr lang="en-US" b="0" i="0" dirty="0">
                <a:solidFill>
                  <a:srgbClr val="545454"/>
                </a:solidFill>
                <a:effectLst/>
                <a:latin typeface="Source Sans"/>
              </a:rPr>
              <a:t> was about </a:t>
            </a:r>
            <a:r>
              <a:rPr lang="en-US" b="1" i="0" u="sng" dirty="0">
                <a:effectLst/>
                <a:latin typeface="Source Sans"/>
                <a:hlinkClick r:id="rId3"/>
              </a:rPr>
              <a:t>0.9 to 1.3 percent </a:t>
            </a:r>
            <a:r>
              <a:rPr lang="en-US" b="1" i="0" dirty="0">
                <a:solidFill>
                  <a:srgbClr val="545454"/>
                </a:solidFill>
                <a:effectLst/>
                <a:latin typeface="Source Sans"/>
              </a:rPr>
              <a:t> of global electricity</a:t>
            </a:r>
            <a:r>
              <a:rPr lang="en-US" b="0" i="0" dirty="0">
                <a:solidFill>
                  <a:srgbClr val="545454"/>
                </a:solidFill>
                <a:effectLst/>
                <a:latin typeface="Source Sans"/>
              </a:rPr>
              <a:t> demand.  </a:t>
            </a:r>
          </a:p>
          <a:p>
            <a:r>
              <a:rPr lang="en-US" b="0" i="0" dirty="0">
                <a:solidFill>
                  <a:srgbClr val="545454"/>
                </a:solidFill>
                <a:effectLst/>
                <a:latin typeface="Source Sans"/>
              </a:rPr>
              <a:t>increase to </a:t>
            </a:r>
            <a:r>
              <a:rPr lang="en-US" b="1" i="0" dirty="0">
                <a:solidFill>
                  <a:srgbClr val="545454"/>
                </a:solidFill>
                <a:effectLst/>
                <a:latin typeface="Source Sans"/>
              </a:rPr>
              <a:t>1.86 percent by 2030</a:t>
            </a:r>
            <a:r>
              <a:rPr lang="en-US" b="0" i="0" dirty="0">
                <a:solidFill>
                  <a:srgbClr val="545454"/>
                </a:solidFill>
                <a:effectLst/>
                <a:latin typeface="Source Sans"/>
              </a:rPr>
              <a:t>. </a:t>
            </a:r>
          </a:p>
          <a:p>
            <a:endParaRPr lang="en-US" b="0" i="0" dirty="0">
              <a:solidFill>
                <a:srgbClr val="545454"/>
              </a:solidFill>
              <a:effectLst/>
              <a:latin typeface="Source Sans"/>
            </a:endParaRPr>
          </a:p>
          <a:p>
            <a:r>
              <a:rPr lang="en-US" b="1" i="0">
                <a:solidFill>
                  <a:srgbClr val="545454"/>
                </a:solidFill>
                <a:effectLst/>
                <a:latin typeface="Source Sans"/>
              </a:rPr>
              <a:t>energy </a:t>
            </a:r>
            <a:r>
              <a:rPr lang="en-US" b="1" i="0" dirty="0">
                <a:solidFill>
                  <a:srgbClr val="545454"/>
                </a:solidFill>
                <a:effectLst/>
                <a:latin typeface="Source Sans"/>
              </a:rPr>
              <a:t>consumption </a:t>
            </a:r>
            <a:r>
              <a:rPr lang="en-US" b="0" i="0" dirty="0">
                <a:solidFill>
                  <a:srgbClr val="545454"/>
                </a:solidFill>
                <a:effectLst/>
                <a:latin typeface="Source Sans"/>
              </a:rPr>
              <a:t>of</a:t>
            </a:r>
            <a:r>
              <a:rPr lang="en-US" b="1" i="0" dirty="0">
                <a:solidFill>
                  <a:srgbClr val="545454"/>
                </a:solidFill>
                <a:effectLst/>
                <a:latin typeface="Source Sans"/>
              </a:rPr>
              <a:t> data centers on the European continent </a:t>
            </a:r>
            <a:r>
              <a:rPr lang="en-US" b="0" i="0" dirty="0">
                <a:solidFill>
                  <a:srgbClr val="545454"/>
                </a:solidFill>
                <a:effectLst/>
                <a:latin typeface="Source Sans"/>
              </a:rPr>
              <a:t>will</a:t>
            </a:r>
            <a:r>
              <a:rPr lang="en-US" b="1" i="0" dirty="0">
                <a:solidFill>
                  <a:srgbClr val="545454"/>
                </a:solidFill>
                <a:effectLst/>
                <a:latin typeface="Source Sans"/>
              </a:rPr>
              <a:t> </a:t>
            </a:r>
            <a:r>
              <a:rPr lang="en-US" b="1" i="0" u="sng" dirty="0">
                <a:effectLst/>
                <a:latin typeface="Source Sans"/>
                <a:hlinkClick r:id="rId4"/>
              </a:rPr>
              <a:t>grow 28 percent</a:t>
            </a:r>
            <a:r>
              <a:rPr lang="en-US" b="1" i="0" dirty="0">
                <a:solidFill>
                  <a:srgbClr val="545454"/>
                </a:solidFill>
                <a:effectLst/>
                <a:latin typeface="Source Sans"/>
              </a:rPr>
              <a:t> by 2030</a:t>
            </a:r>
            <a:r>
              <a:rPr lang="en-US" b="0" i="0" dirty="0">
                <a:solidFill>
                  <a:srgbClr val="545454"/>
                </a:solidFill>
                <a:effectLst/>
                <a:latin typeface="Source Sans"/>
              </a:rPr>
              <a:t>.</a:t>
            </a:r>
            <a:endParaRPr lang="en-US" dirty="0"/>
          </a:p>
        </p:txBody>
      </p:sp>
      <p:sp>
        <p:nvSpPr>
          <p:cNvPr id="4" name="Foliennummernplatzhalter 3">
            <a:extLst>
              <a:ext uri="{FF2B5EF4-FFF2-40B4-BE49-F238E27FC236}">
                <a16:creationId xmlns:a16="http://schemas.microsoft.com/office/drawing/2014/main" id="{544DBD9A-3982-0CDC-0468-D8F8AEDC0CAB}"/>
              </a:ext>
            </a:extLst>
          </p:cNvPr>
          <p:cNvSpPr>
            <a:spLocks noGrp="1"/>
          </p:cNvSpPr>
          <p:nvPr>
            <p:ph type="sldNum" sz="quarter" idx="5"/>
          </p:nvPr>
        </p:nvSpPr>
        <p:spPr/>
        <p:txBody>
          <a:bodyPr/>
          <a:lstStyle/>
          <a:p>
            <a:fld id="{6F026D29-8DBB-4622-B689-D6C56BF8A318}" type="slidenum">
              <a:rPr lang="en-US" smtClean="0"/>
              <a:t>22</a:t>
            </a:fld>
            <a:endParaRPr lang="en-US"/>
          </a:p>
        </p:txBody>
      </p:sp>
    </p:spTree>
    <p:extLst>
      <p:ext uri="{BB962C8B-B14F-4D97-AF65-F5344CB8AC3E}">
        <p14:creationId xmlns:p14="http://schemas.microsoft.com/office/powerpoint/2010/main" val="363139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B2DFC-A459-2A47-3D85-F5CC0F0D9F7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993F821-7F33-7CE8-B704-74CA3A96223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D15496-51E1-20E4-B01A-36EE917AF9A5}"/>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69187115-F92F-807D-3A9D-7AEC4365FC85}"/>
              </a:ext>
            </a:extLst>
          </p:cNvPr>
          <p:cNvSpPr>
            <a:spLocks noGrp="1"/>
          </p:cNvSpPr>
          <p:nvPr>
            <p:ph type="sldNum" sz="quarter" idx="5"/>
          </p:nvPr>
        </p:nvSpPr>
        <p:spPr/>
        <p:txBody>
          <a:bodyPr/>
          <a:lstStyle/>
          <a:p>
            <a:fld id="{6F026D29-8DBB-4622-B689-D6C56BF8A318}" type="slidenum">
              <a:rPr lang="en-US" smtClean="0"/>
              <a:t>23</a:t>
            </a:fld>
            <a:endParaRPr lang="en-US"/>
          </a:p>
        </p:txBody>
      </p:sp>
    </p:spTree>
    <p:extLst>
      <p:ext uri="{BB962C8B-B14F-4D97-AF65-F5344CB8AC3E}">
        <p14:creationId xmlns:p14="http://schemas.microsoft.com/office/powerpoint/2010/main" val="2763306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24</a:t>
            </a:fld>
            <a:endParaRPr lang="en-US"/>
          </a:p>
        </p:txBody>
      </p:sp>
    </p:spTree>
    <p:extLst>
      <p:ext uri="{BB962C8B-B14F-4D97-AF65-F5344CB8AC3E}">
        <p14:creationId xmlns:p14="http://schemas.microsoft.com/office/powerpoint/2010/main" val="2575007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effectLst/>
                <a:highlight>
                  <a:srgbClr val="FFFFFF"/>
                </a:highlight>
                <a:latin typeface="Lato" panose="020F0502020204030203" pitchFamily="34" charset="0"/>
                <a:hlinkClick r:id="rId3"/>
              </a:rPr>
              <a:t>Research</a:t>
            </a:r>
            <a:r>
              <a:rPr lang="en-US" b="0" i="0" dirty="0">
                <a:solidFill>
                  <a:srgbClr val="000000"/>
                </a:solidFill>
                <a:effectLst/>
                <a:highlight>
                  <a:srgbClr val="FFFFFF"/>
                </a:highlight>
                <a:latin typeface="Lato" panose="020F0502020204030203" pitchFamily="34" charset="0"/>
              </a:rPr>
              <a:t> shows nearly half of U.S. adults’ faces exist in facial recognition databases and that the faces of Black, Brown, and Asian individuals are up to </a:t>
            </a:r>
            <a:r>
              <a:rPr lang="en-US" b="0" i="0" dirty="0">
                <a:effectLst/>
                <a:highlight>
                  <a:srgbClr val="FFFFFF"/>
                </a:highlight>
                <a:latin typeface="Lato" panose="020F0502020204030203" pitchFamily="34" charset="0"/>
                <a:hlinkClick r:id="rId4"/>
              </a:rPr>
              <a:t>100 times more likely</a:t>
            </a:r>
            <a:r>
              <a:rPr lang="en-US" b="0" i="0" dirty="0">
                <a:solidFill>
                  <a:srgbClr val="000000"/>
                </a:solidFill>
                <a:effectLst/>
                <a:highlight>
                  <a:srgbClr val="FFFFFF"/>
                </a:highlight>
                <a:latin typeface="Lato" panose="020F0502020204030203" pitchFamily="34" charset="0"/>
              </a:rPr>
              <a:t> to be misidentified than white male faces.</a:t>
            </a: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25</a:t>
            </a:fld>
            <a:endParaRPr lang="en-US"/>
          </a:p>
        </p:txBody>
      </p:sp>
    </p:spTree>
    <p:extLst>
      <p:ext uri="{BB962C8B-B14F-4D97-AF65-F5344CB8AC3E}">
        <p14:creationId xmlns:p14="http://schemas.microsoft.com/office/powerpoint/2010/main" val="53064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7</a:t>
            </a:fld>
            <a:endParaRPr lang="en-US"/>
          </a:p>
        </p:txBody>
      </p:sp>
    </p:spTree>
    <p:extLst>
      <p:ext uri="{BB962C8B-B14F-4D97-AF65-F5344CB8AC3E}">
        <p14:creationId xmlns:p14="http://schemas.microsoft.com/office/powerpoint/2010/main" val="132924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dirty="0"/>
              <a:t>Equitable = </a:t>
            </a:r>
            <a:r>
              <a:rPr lang="en-US" b="0" dirty="0" err="1"/>
              <a:t>gerecht</a:t>
            </a:r>
            <a:endParaRPr lang="en-US" b="0" dirty="0"/>
          </a:p>
        </p:txBody>
      </p:sp>
      <p:sp>
        <p:nvSpPr>
          <p:cNvPr id="4" name="Foliennummernplatzhalter 3"/>
          <p:cNvSpPr>
            <a:spLocks noGrp="1"/>
          </p:cNvSpPr>
          <p:nvPr>
            <p:ph type="sldNum" sz="quarter" idx="5"/>
          </p:nvPr>
        </p:nvSpPr>
        <p:spPr/>
        <p:txBody>
          <a:bodyPr/>
          <a:lstStyle/>
          <a:p>
            <a:fld id="{6F026D29-8DBB-4622-B689-D6C56BF8A318}" type="slidenum">
              <a:rPr lang="en-US" smtClean="0"/>
              <a:t>26</a:t>
            </a:fld>
            <a:endParaRPr lang="en-US"/>
          </a:p>
        </p:txBody>
      </p:sp>
    </p:spTree>
    <p:extLst>
      <p:ext uri="{BB962C8B-B14F-4D97-AF65-F5344CB8AC3E}">
        <p14:creationId xmlns:p14="http://schemas.microsoft.com/office/powerpoint/2010/main" val="405469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US" dirty="0"/>
              <a:t>biometric </a:t>
            </a:r>
            <a:r>
              <a:rPr lang="en-US" dirty="0" err="1"/>
              <a:t>categorisation</a:t>
            </a:r>
            <a:r>
              <a:rPr lang="en-US" dirty="0"/>
              <a:t> systems inferring sensitive attributes (race, political opinions, trade union membership, religious or philosophical beliefs, sex life, or sexual orientation), except labelling or filtering of lawfully acquired biometric datasets or when law enforcement </a:t>
            </a:r>
            <a:r>
              <a:rPr lang="en-US" dirty="0" err="1"/>
              <a:t>categorises</a:t>
            </a:r>
            <a:r>
              <a:rPr lang="en-US" dirty="0"/>
              <a:t> biometric data.</a:t>
            </a:r>
          </a:p>
          <a:p>
            <a:pPr marL="0" indent="0">
              <a:buNone/>
            </a:pPr>
            <a:endParaRPr lang="en-US" dirty="0"/>
          </a:p>
          <a:p>
            <a:pPr marL="0" indent="0">
              <a:buNone/>
            </a:pP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27</a:t>
            </a:fld>
            <a:endParaRPr lang="en-US"/>
          </a:p>
        </p:txBody>
      </p:sp>
    </p:spTree>
    <p:extLst>
      <p:ext uri="{BB962C8B-B14F-4D97-AF65-F5344CB8AC3E}">
        <p14:creationId xmlns:p14="http://schemas.microsoft.com/office/powerpoint/2010/main" val="1947309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US" dirty="0"/>
              <a:t>RBI = remote biometric identification</a:t>
            </a:r>
          </a:p>
          <a:p>
            <a:pPr marL="0" indent="0">
              <a:buNone/>
            </a:pPr>
            <a:r>
              <a:rPr lang="en-US" b="0" i="0" dirty="0">
                <a:solidFill>
                  <a:srgbClr val="505154"/>
                </a:solidFill>
                <a:effectLst/>
                <a:highlight>
                  <a:srgbClr val="FFFFFF"/>
                </a:highlight>
                <a:latin typeface="Helvetica" panose="020B0604020202020204" pitchFamily="34" charset="0"/>
              </a:rPr>
              <a:t>for the purposes of:</a:t>
            </a:r>
          </a:p>
          <a:p>
            <a:pPr algn="l" fontAlgn="ctr">
              <a:buFont typeface="Arial" panose="020B0604020202020204" pitchFamily="34" charset="0"/>
              <a:buChar char="•"/>
            </a:pPr>
            <a:r>
              <a:rPr lang="en-US" b="0" i="0" dirty="0">
                <a:solidFill>
                  <a:srgbClr val="505154"/>
                </a:solidFill>
                <a:effectLst/>
                <a:highlight>
                  <a:srgbClr val="FFFFFF"/>
                </a:highlight>
                <a:latin typeface="inherit"/>
              </a:rPr>
              <a:t>targeted searches of victims (abduction, trafficking, sexual exploitation),</a:t>
            </a:r>
          </a:p>
          <a:p>
            <a:pPr algn="l" fontAlgn="ctr">
              <a:buFont typeface="Arial" panose="020B0604020202020204" pitchFamily="34" charset="0"/>
              <a:buChar char="•"/>
            </a:pPr>
            <a:r>
              <a:rPr lang="en-US" b="0" i="0" dirty="0">
                <a:solidFill>
                  <a:srgbClr val="505154"/>
                </a:solidFill>
                <a:effectLst/>
                <a:highlight>
                  <a:srgbClr val="FFFFFF"/>
                </a:highlight>
                <a:latin typeface="inherit"/>
              </a:rPr>
              <a:t>prevention of a specific and present terrorist threat, or</a:t>
            </a:r>
          </a:p>
          <a:p>
            <a:pPr algn="l" fontAlgn="ctr">
              <a:buFont typeface="Arial" panose="020B0604020202020204" pitchFamily="34" charset="0"/>
              <a:buChar char="•"/>
            </a:pPr>
            <a:r>
              <a:rPr lang="en-US" b="0" i="0" dirty="0">
                <a:solidFill>
                  <a:srgbClr val="505154"/>
                </a:solidFill>
                <a:effectLst/>
                <a:highlight>
                  <a:srgbClr val="FFFFFF"/>
                </a:highlight>
                <a:latin typeface="inherit"/>
              </a:rPr>
              <a:t>the </a:t>
            </a:r>
            <a:r>
              <a:rPr lang="en-US" b="0" i="0" dirty="0" err="1">
                <a:solidFill>
                  <a:srgbClr val="505154"/>
                </a:solidFill>
                <a:effectLst/>
                <a:highlight>
                  <a:srgbClr val="FFFFFF"/>
                </a:highlight>
                <a:latin typeface="inherit"/>
              </a:rPr>
              <a:t>localisation</a:t>
            </a:r>
            <a:r>
              <a:rPr lang="en-US" b="0" i="0" dirty="0">
                <a:solidFill>
                  <a:srgbClr val="505154"/>
                </a:solidFill>
                <a:effectLst/>
                <a:highlight>
                  <a:srgbClr val="FFFFFF"/>
                </a:highlight>
                <a:latin typeface="inherit"/>
              </a:rPr>
              <a:t> or identification of a person suspected of having committed one of the specific crimes mentioned in the regulation (e.g. terrorism, trafficking, sexual exploitation, murder, kidnapping, rape, armed robbery, participation in a criminal </a:t>
            </a:r>
            <a:r>
              <a:rPr lang="en-US" b="0" i="0" dirty="0" err="1">
                <a:solidFill>
                  <a:srgbClr val="505154"/>
                </a:solidFill>
                <a:effectLst/>
                <a:highlight>
                  <a:srgbClr val="FFFFFF"/>
                </a:highlight>
                <a:latin typeface="inherit"/>
              </a:rPr>
              <a:t>organisation</a:t>
            </a:r>
            <a:r>
              <a:rPr lang="en-US" b="0" i="0" dirty="0">
                <a:solidFill>
                  <a:srgbClr val="505154"/>
                </a:solidFill>
                <a:effectLst/>
                <a:highlight>
                  <a:srgbClr val="FFFFFF"/>
                </a:highlight>
                <a:latin typeface="inherit"/>
              </a:rPr>
              <a:t>, environmental crime).</a:t>
            </a:r>
          </a:p>
          <a:p>
            <a:pPr marL="0" indent="0">
              <a:buNone/>
            </a:pP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28</a:t>
            </a:fld>
            <a:endParaRPr lang="en-US"/>
          </a:p>
        </p:txBody>
      </p:sp>
    </p:spTree>
    <p:extLst>
      <p:ext uri="{BB962C8B-B14F-4D97-AF65-F5344CB8AC3E}">
        <p14:creationId xmlns:p14="http://schemas.microsoft.com/office/powerpoint/2010/main" val="831380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29</a:t>
            </a:fld>
            <a:endParaRPr lang="en-US"/>
          </a:p>
        </p:txBody>
      </p:sp>
    </p:spTree>
    <p:extLst>
      <p:ext uri="{BB962C8B-B14F-4D97-AF65-F5344CB8AC3E}">
        <p14:creationId xmlns:p14="http://schemas.microsoft.com/office/powerpoint/2010/main" val="2203500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US" dirty="0"/>
              <a:t>RBI = remote biometric identification</a:t>
            </a:r>
          </a:p>
          <a:p>
            <a:pPr marL="0" indent="0">
              <a:buNone/>
            </a:pPr>
            <a:r>
              <a:rPr lang="en-US" b="0" i="0" dirty="0">
                <a:solidFill>
                  <a:srgbClr val="505154"/>
                </a:solidFill>
                <a:effectLst/>
                <a:highlight>
                  <a:srgbClr val="FFFFFF"/>
                </a:highlight>
                <a:latin typeface="Helvetica" panose="020B0604020202020204" pitchFamily="34" charset="0"/>
              </a:rPr>
              <a:t>for the purposes of:</a:t>
            </a:r>
          </a:p>
          <a:p>
            <a:pPr algn="l" fontAlgn="ctr">
              <a:buFont typeface="Arial" panose="020B0604020202020204" pitchFamily="34" charset="0"/>
              <a:buChar char="•"/>
            </a:pPr>
            <a:r>
              <a:rPr lang="en-US" b="0" i="0" dirty="0">
                <a:solidFill>
                  <a:srgbClr val="505154"/>
                </a:solidFill>
                <a:effectLst/>
                <a:highlight>
                  <a:srgbClr val="FFFFFF"/>
                </a:highlight>
                <a:latin typeface="inherit"/>
              </a:rPr>
              <a:t>targeted searches of victims (abduction, trafficking, sexual exploitation),</a:t>
            </a:r>
          </a:p>
          <a:p>
            <a:pPr algn="l" fontAlgn="ctr">
              <a:buFont typeface="Arial" panose="020B0604020202020204" pitchFamily="34" charset="0"/>
              <a:buChar char="•"/>
            </a:pPr>
            <a:r>
              <a:rPr lang="en-US" b="0" i="0" dirty="0">
                <a:solidFill>
                  <a:srgbClr val="505154"/>
                </a:solidFill>
                <a:effectLst/>
                <a:highlight>
                  <a:srgbClr val="FFFFFF"/>
                </a:highlight>
                <a:latin typeface="inherit"/>
              </a:rPr>
              <a:t>prevention of a specific and present terrorist threat, or</a:t>
            </a:r>
          </a:p>
          <a:p>
            <a:pPr algn="l" fontAlgn="ctr">
              <a:buFont typeface="Arial" panose="020B0604020202020204" pitchFamily="34" charset="0"/>
              <a:buChar char="•"/>
            </a:pPr>
            <a:r>
              <a:rPr lang="en-US" b="0" i="0" dirty="0">
                <a:solidFill>
                  <a:srgbClr val="505154"/>
                </a:solidFill>
                <a:effectLst/>
                <a:highlight>
                  <a:srgbClr val="FFFFFF"/>
                </a:highlight>
                <a:latin typeface="inherit"/>
              </a:rPr>
              <a:t>the </a:t>
            </a:r>
            <a:r>
              <a:rPr lang="en-US" b="0" i="0" dirty="0" err="1">
                <a:solidFill>
                  <a:srgbClr val="505154"/>
                </a:solidFill>
                <a:effectLst/>
                <a:highlight>
                  <a:srgbClr val="FFFFFF"/>
                </a:highlight>
                <a:latin typeface="inherit"/>
              </a:rPr>
              <a:t>localisation</a:t>
            </a:r>
            <a:r>
              <a:rPr lang="en-US" b="0" i="0" dirty="0">
                <a:solidFill>
                  <a:srgbClr val="505154"/>
                </a:solidFill>
                <a:effectLst/>
                <a:highlight>
                  <a:srgbClr val="FFFFFF"/>
                </a:highlight>
                <a:latin typeface="inherit"/>
              </a:rPr>
              <a:t> or identification of a person suspected of having committed one of the specific crimes mentioned in the regulation (e.g. terrorism, trafficking, sexual exploitation, murder, kidnapping, rape, armed robbery, participation in a criminal </a:t>
            </a:r>
            <a:r>
              <a:rPr lang="en-US" b="0" i="0" dirty="0" err="1">
                <a:solidFill>
                  <a:srgbClr val="505154"/>
                </a:solidFill>
                <a:effectLst/>
                <a:highlight>
                  <a:srgbClr val="FFFFFF"/>
                </a:highlight>
                <a:latin typeface="inherit"/>
              </a:rPr>
              <a:t>organisation</a:t>
            </a:r>
            <a:r>
              <a:rPr lang="en-US" b="0" i="0" dirty="0">
                <a:solidFill>
                  <a:srgbClr val="505154"/>
                </a:solidFill>
                <a:effectLst/>
                <a:highlight>
                  <a:srgbClr val="FFFFFF"/>
                </a:highlight>
                <a:latin typeface="inherit"/>
              </a:rPr>
              <a:t>, environmental crime).</a:t>
            </a:r>
          </a:p>
          <a:p>
            <a:pPr marL="0" indent="0">
              <a:buNone/>
            </a:pP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30</a:t>
            </a:fld>
            <a:endParaRPr lang="en-US"/>
          </a:p>
        </p:txBody>
      </p:sp>
    </p:spTree>
    <p:extLst>
      <p:ext uri="{BB962C8B-B14F-4D97-AF65-F5344CB8AC3E}">
        <p14:creationId xmlns:p14="http://schemas.microsoft.com/office/powerpoint/2010/main" val="99941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31</a:t>
            </a:fld>
            <a:endParaRPr lang="en-US"/>
          </a:p>
        </p:txBody>
      </p:sp>
    </p:spTree>
    <p:extLst>
      <p:ext uri="{BB962C8B-B14F-4D97-AF65-F5344CB8AC3E}">
        <p14:creationId xmlns:p14="http://schemas.microsoft.com/office/powerpoint/2010/main" val="248373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tsa</a:t>
            </a:r>
            <a:r>
              <a:rPr lang="de-DE" dirty="0"/>
              <a:t> 2024 </a:t>
            </a:r>
            <a:r>
              <a:rPr lang="de-DE" dirty="0" err="1"/>
              <a:t>face</a:t>
            </a:r>
            <a:r>
              <a:rPr lang="de-DE" dirty="0"/>
              <a:t> </a:t>
            </a:r>
            <a:r>
              <a:rPr lang="de-DE" dirty="0" err="1"/>
              <a:t>recognition</a:t>
            </a:r>
            <a:endParaRPr lang="de-DE" dirty="0"/>
          </a:p>
          <a:p>
            <a:r>
              <a:rPr lang="de-DE" dirty="0" err="1"/>
              <a:t>opt</a:t>
            </a:r>
            <a:r>
              <a:rPr lang="de-DE" dirty="0"/>
              <a:t> in</a:t>
            </a:r>
          </a:p>
          <a:p>
            <a:endParaRPr lang="de-DE" dirty="0"/>
          </a:p>
          <a:p>
            <a:r>
              <a:rPr lang="de-DE" dirty="0" err="1"/>
              <a:t>law</a:t>
            </a:r>
            <a:r>
              <a:rPr lang="de-DE" dirty="0"/>
              <a:t> </a:t>
            </a:r>
            <a:r>
              <a:rPr lang="de-DE" dirty="0" err="1"/>
              <a:t>of</a:t>
            </a:r>
            <a:r>
              <a:rPr lang="de-DE" dirty="0"/>
              <a:t> </a:t>
            </a:r>
            <a:r>
              <a:rPr lang="de-DE" dirty="0" err="1"/>
              <a:t>generated</a:t>
            </a:r>
            <a:r>
              <a:rPr lang="de-DE" dirty="0"/>
              <a:t> </a:t>
            </a:r>
            <a:r>
              <a:rPr lang="de-DE" dirty="0" err="1"/>
              <a:t>images</a:t>
            </a:r>
            <a:endParaRPr lang="de-DE" dirty="0"/>
          </a:p>
          <a:p>
            <a:endParaRPr lang="de-DE" dirty="0"/>
          </a:p>
          <a:p>
            <a:r>
              <a:rPr lang="de-DE" dirty="0" err="1"/>
              <a:t>apple</a:t>
            </a:r>
            <a:r>
              <a:rPr lang="de-DE" dirty="0"/>
              <a:t> ai, </a:t>
            </a:r>
            <a:r>
              <a:rPr lang="de-DE" dirty="0" err="1"/>
              <a:t>google</a:t>
            </a:r>
            <a:r>
              <a:rPr lang="de-DE" dirty="0"/>
              <a:t> a</a:t>
            </a:r>
          </a:p>
        </p:txBody>
      </p:sp>
      <p:sp>
        <p:nvSpPr>
          <p:cNvPr id="4" name="Foliennummernplatzhalter 3"/>
          <p:cNvSpPr>
            <a:spLocks noGrp="1"/>
          </p:cNvSpPr>
          <p:nvPr>
            <p:ph type="sldNum" sz="quarter" idx="5"/>
          </p:nvPr>
        </p:nvSpPr>
        <p:spPr/>
        <p:txBody>
          <a:bodyPr/>
          <a:lstStyle/>
          <a:p>
            <a:fld id="{6F026D29-8DBB-4622-B689-D6C56BF8A318}" type="slidenum">
              <a:rPr lang="en-US" smtClean="0"/>
              <a:t>33</a:t>
            </a:fld>
            <a:endParaRPr lang="en-US"/>
          </a:p>
        </p:txBody>
      </p:sp>
    </p:spTree>
    <p:extLst>
      <p:ext uri="{BB962C8B-B14F-4D97-AF65-F5344CB8AC3E}">
        <p14:creationId xmlns:p14="http://schemas.microsoft.com/office/powerpoint/2010/main" val="3472373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None/>
            </a:pPr>
            <a:r>
              <a:rPr lang="en-US" b="0" i="0" dirty="0">
                <a:solidFill>
                  <a:srgbClr val="ECECEC"/>
                </a:solidFill>
                <a:effectLst/>
                <a:latin typeface="Söhne"/>
              </a:rPr>
              <a:t>Logic Theorist: one of the earliest AI programs. It could prove mathematical theorems. Explored a search tree – in the tree is the goal, path to goal is the proof</a:t>
            </a:r>
          </a:p>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34</a:t>
            </a:fld>
            <a:endParaRPr lang="en-US"/>
          </a:p>
        </p:txBody>
      </p:sp>
    </p:spTree>
    <p:extLst>
      <p:ext uri="{BB962C8B-B14F-4D97-AF65-F5344CB8AC3E}">
        <p14:creationId xmlns:p14="http://schemas.microsoft.com/office/powerpoint/2010/main" val="115224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MYCIN: expert system to identify bacteria causing severe infections, such as bacteremia and meningitis, and recommend antibiotics, with dosage adjusted for patient's body weight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ELIZA: natural language processing program that simulated conversation. It provided simple responses based on pattern matching.</a:t>
            </a:r>
          </a:p>
        </p:txBody>
      </p:sp>
      <p:sp>
        <p:nvSpPr>
          <p:cNvPr id="4" name="Foliennummernplatzhalter 3"/>
          <p:cNvSpPr>
            <a:spLocks noGrp="1"/>
          </p:cNvSpPr>
          <p:nvPr>
            <p:ph type="sldNum" sz="quarter" idx="5"/>
          </p:nvPr>
        </p:nvSpPr>
        <p:spPr/>
        <p:txBody>
          <a:bodyPr/>
          <a:lstStyle/>
          <a:p>
            <a:fld id="{6F026D29-8DBB-4622-B689-D6C56BF8A318}" type="slidenum">
              <a:rPr lang="en-US" smtClean="0"/>
              <a:t>35</a:t>
            </a:fld>
            <a:endParaRPr lang="en-US"/>
          </a:p>
        </p:txBody>
      </p:sp>
    </p:spTree>
    <p:extLst>
      <p:ext uri="{BB962C8B-B14F-4D97-AF65-F5344CB8AC3E}">
        <p14:creationId xmlns:p14="http://schemas.microsoft.com/office/powerpoint/2010/main" val="2915239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ECECEC"/>
                </a:solidFill>
                <a:effectLst/>
                <a:latin typeface="Söhne"/>
              </a:rPr>
              <a:t>IBM Deep Blue: defeated world chess champion Garry Kasparov in a six-game match, demonstrating the power of AI in strategic decision-making.</a:t>
            </a:r>
          </a:p>
          <a:p>
            <a:r>
              <a:rPr lang="en-US" b="0" i="0" dirty="0">
                <a:solidFill>
                  <a:srgbClr val="ECECEC"/>
                </a:solidFill>
                <a:effectLst/>
                <a:latin typeface="Söhne"/>
              </a:rPr>
              <a:t>-&gt;calculated all paths to play, numbers of paths limited</a:t>
            </a:r>
          </a:p>
          <a:p>
            <a:endParaRPr lang="en-US" b="0" i="0" dirty="0">
              <a:solidFill>
                <a:srgbClr val="ECECEC"/>
              </a:solidFill>
              <a:effectLst/>
              <a:latin typeface="Söhne"/>
            </a:endParaRPr>
          </a:p>
          <a:p>
            <a:r>
              <a:rPr lang="en-US" b="0" i="0" dirty="0">
                <a:solidFill>
                  <a:srgbClr val="ECECEC"/>
                </a:solidFill>
                <a:effectLst/>
                <a:latin typeface="Söhne"/>
              </a:rPr>
              <a:t>Dragon Systems: speech recognition software for dictation and command recognition, enabling users to interact with computers using voice commands</a:t>
            </a:r>
          </a:p>
          <a:p>
            <a:r>
              <a:rPr lang="de-DE" b="0" i="0" dirty="0">
                <a:solidFill>
                  <a:srgbClr val="202122"/>
                </a:solidFill>
                <a:effectLst/>
                <a:latin typeface="Arial" panose="020B0604020202020204" pitchFamily="34" charset="0"/>
              </a:rPr>
              <a:t>Akustischen Signale zur Umsetzung digital abgetastet und im Rahmen eines „akustischen Modells“ nach Charakteristika eingeordnet, die eine ungefähre Zuordnung zu Lauten ermöglichen. </a:t>
            </a: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Die Auswahl erfolgt statistisch unter Einsatz verschiedener Varianten von Hidden-Markov-Modellen.</a:t>
            </a: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36</a:t>
            </a:fld>
            <a:endParaRPr lang="en-US"/>
          </a:p>
        </p:txBody>
      </p:sp>
    </p:spTree>
    <p:extLst>
      <p:ext uri="{BB962C8B-B14F-4D97-AF65-F5344CB8AC3E}">
        <p14:creationId xmlns:p14="http://schemas.microsoft.com/office/powerpoint/2010/main" val="266239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i="0" dirty="0">
                <a:solidFill>
                  <a:srgbClr val="202122"/>
                </a:solidFill>
                <a:effectLst/>
                <a:latin typeface="Arial" panose="020B0604020202020204" pitchFamily="34" charset="0"/>
              </a:rPr>
              <a:t>Deep learning</a:t>
            </a:r>
            <a:r>
              <a:rPr lang="en-US" b="0" i="0" dirty="0">
                <a:solidFill>
                  <a:srgbClr val="202122"/>
                </a:solidFill>
                <a:effectLst/>
                <a:latin typeface="Arial" panose="020B0604020202020204" pitchFamily="34" charset="0"/>
              </a:rPr>
              <a:t> is the subset of </a:t>
            </a:r>
            <a:r>
              <a:rPr lang="en-US" b="0" i="0" u="none" strike="noStrike" dirty="0">
                <a:solidFill>
                  <a:srgbClr val="3366CC"/>
                </a:solidFill>
                <a:effectLst/>
                <a:latin typeface="Arial" panose="020B0604020202020204" pitchFamily="34" charset="0"/>
                <a:hlinkClick r:id="rId3" tooltip="Machine learning"/>
              </a:rPr>
              <a:t>machine learning</a:t>
            </a:r>
            <a:r>
              <a:rPr lang="en-US" b="0" i="0" dirty="0">
                <a:solidFill>
                  <a:srgbClr val="202122"/>
                </a:solidFill>
                <a:effectLst/>
                <a:latin typeface="Arial" panose="020B0604020202020204" pitchFamily="34" charset="0"/>
              </a:rPr>
              <a:t> methods based on </a:t>
            </a:r>
            <a:r>
              <a:rPr lang="en-US" b="0" i="0" u="none" strike="noStrike" dirty="0">
                <a:solidFill>
                  <a:srgbClr val="3366CC"/>
                </a:solidFill>
                <a:effectLst/>
                <a:latin typeface="Arial" panose="020B0604020202020204" pitchFamily="34" charset="0"/>
                <a:hlinkClick r:id="rId4" tooltip="Artificial neural network"/>
              </a:rPr>
              <a:t>artificial neural networks</a:t>
            </a:r>
            <a:r>
              <a:rPr lang="en-US" b="0" i="0" dirty="0">
                <a:solidFill>
                  <a:srgbClr val="202122"/>
                </a:solidFill>
                <a:effectLst/>
                <a:latin typeface="Arial" panose="020B0604020202020204" pitchFamily="34" charset="0"/>
              </a:rPr>
              <a:t> (ANNs) with </a:t>
            </a:r>
            <a:r>
              <a:rPr lang="en-US" b="0" i="0" u="none" strike="noStrike" dirty="0">
                <a:solidFill>
                  <a:srgbClr val="3366CC"/>
                </a:solidFill>
                <a:effectLst/>
                <a:latin typeface="Arial" panose="020B0604020202020204" pitchFamily="34" charset="0"/>
                <a:hlinkClick r:id="rId5" tooltip="Representation learning"/>
              </a:rPr>
              <a:t>representation learning</a:t>
            </a:r>
            <a:r>
              <a:rPr lang="en-US" b="0" i="0" dirty="0">
                <a:solidFill>
                  <a:srgbClr val="202122"/>
                </a:solidFill>
                <a:effectLst/>
                <a:latin typeface="Arial" panose="020B0604020202020204" pitchFamily="34" charset="0"/>
              </a:rPr>
              <a:t>. </a:t>
            </a:r>
          </a:p>
          <a:p>
            <a:r>
              <a:rPr lang="en-US" b="0" i="0" dirty="0">
                <a:solidFill>
                  <a:srgbClr val="202122"/>
                </a:solidFill>
                <a:effectLst/>
                <a:latin typeface="Arial" panose="020B0604020202020204" pitchFamily="34" charset="0"/>
              </a:rPr>
              <a:t>The adjective "deep" refers to the use of multiple layers in the network.</a:t>
            </a:r>
          </a:p>
          <a:p>
            <a:endParaRPr lang="en-US" b="0" i="0" dirty="0">
              <a:solidFill>
                <a:srgbClr val="202122"/>
              </a:solidFill>
              <a:effectLst/>
              <a:latin typeface="Arial" panose="020B0604020202020204" pitchFamily="34" charset="0"/>
            </a:endParaRPr>
          </a:p>
          <a:p>
            <a:r>
              <a:rPr lang="en-US" dirty="0"/>
              <a:t>Neural networks are often many layers deep (hence the name Deep Learning), which means they can be extremely large. ChatGPT, for example, is based on a neural network consisting of 176 billion neurons, which is more than the approximate 100 billion neurons in a human brain.</a:t>
            </a:r>
          </a:p>
        </p:txBody>
      </p:sp>
      <p:sp>
        <p:nvSpPr>
          <p:cNvPr id="4" name="Foliennummernplatzhalter 3"/>
          <p:cNvSpPr>
            <a:spLocks noGrp="1"/>
          </p:cNvSpPr>
          <p:nvPr>
            <p:ph type="sldNum" sz="quarter" idx="5"/>
          </p:nvPr>
        </p:nvSpPr>
        <p:spPr/>
        <p:txBody>
          <a:bodyPr/>
          <a:lstStyle/>
          <a:p>
            <a:fld id="{6F026D29-8DBB-4622-B689-D6C56BF8A318}" type="slidenum">
              <a:rPr lang="en-US" smtClean="0"/>
              <a:t>9</a:t>
            </a:fld>
            <a:endParaRPr lang="en-US"/>
          </a:p>
        </p:txBody>
      </p:sp>
    </p:spTree>
    <p:extLst>
      <p:ext uri="{BB962C8B-B14F-4D97-AF65-F5344CB8AC3E}">
        <p14:creationId xmlns:p14="http://schemas.microsoft.com/office/powerpoint/2010/main" val="1955342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444444"/>
                </a:solidFill>
                <a:effectLst/>
                <a:latin typeface="Barlow" panose="020F0502020204030204" pitchFamily="2" charset="0"/>
              </a:rPr>
              <a:t>No causal relationship between the ice cream itself and the rate of homicide, but the sunny weather brings the two factors together.</a:t>
            </a:r>
          </a:p>
          <a:p>
            <a:endParaRPr lang="en-US" b="0" i="0" dirty="0">
              <a:solidFill>
                <a:srgbClr val="444444"/>
              </a:solidFill>
              <a:effectLst/>
              <a:latin typeface="Barlow" panose="020F0502020204030204" pitchFamily="2" charset="0"/>
            </a:endParaRPr>
          </a:p>
          <a:p>
            <a:r>
              <a:rPr lang="en-US" b="0" i="0" dirty="0">
                <a:solidFill>
                  <a:srgbClr val="0D405F"/>
                </a:solidFill>
                <a:effectLst/>
                <a:latin typeface="Inter"/>
              </a:rPr>
              <a:t>vitamin D levels correlated with depression, </a:t>
            </a:r>
          </a:p>
          <a:p>
            <a:r>
              <a:rPr lang="en-US" b="0" i="0" dirty="0">
                <a:solidFill>
                  <a:srgbClr val="0D405F"/>
                </a:solidFill>
                <a:effectLst/>
                <a:latin typeface="Inter"/>
              </a:rPr>
              <a:t>not clear whether low vitamin D causes depression, or whether depression causes reduced vitamin D intake.</a:t>
            </a:r>
          </a:p>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10</a:t>
            </a:fld>
            <a:endParaRPr lang="en-US"/>
          </a:p>
        </p:txBody>
      </p:sp>
    </p:spTree>
    <p:extLst>
      <p:ext uri="{BB962C8B-B14F-4D97-AF65-F5344CB8AC3E}">
        <p14:creationId xmlns:p14="http://schemas.microsoft.com/office/powerpoint/2010/main" val="253602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Neural networks are often many layers deep (hence the name Deep Learning), which means they can be extremely large. ChatGPT, for example, is based on a neural network consisting of 176 billion neurons, which is more than the approximate 100 billion neurons in a human brain.</a:t>
            </a:r>
          </a:p>
        </p:txBody>
      </p:sp>
      <p:sp>
        <p:nvSpPr>
          <p:cNvPr id="4" name="Foliennummernplatzhalter 3"/>
          <p:cNvSpPr>
            <a:spLocks noGrp="1"/>
          </p:cNvSpPr>
          <p:nvPr>
            <p:ph type="sldNum" sz="quarter" idx="5"/>
          </p:nvPr>
        </p:nvSpPr>
        <p:spPr/>
        <p:txBody>
          <a:bodyPr/>
          <a:lstStyle/>
          <a:p>
            <a:fld id="{6F026D29-8DBB-4622-B689-D6C56BF8A318}" type="slidenum">
              <a:rPr lang="en-US" smtClean="0"/>
              <a:t>11</a:t>
            </a:fld>
            <a:endParaRPr lang="en-US"/>
          </a:p>
        </p:txBody>
      </p:sp>
    </p:spTree>
    <p:extLst>
      <p:ext uri="{BB962C8B-B14F-4D97-AF65-F5344CB8AC3E}">
        <p14:creationId xmlns:p14="http://schemas.microsoft.com/office/powerpoint/2010/main" val="185240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12</a:t>
            </a:fld>
            <a:endParaRPr lang="en-US"/>
          </a:p>
        </p:txBody>
      </p:sp>
    </p:spTree>
    <p:extLst>
      <p:ext uri="{BB962C8B-B14F-4D97-AF65-F5344CB8AC3E}">
        <p14:creationId xmlns:p14="http://schemas.microsoft.com/office/powerpoint/2010/main" val="5046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13</a:t>
            </a:fld>
            <a:endParaRPr lang="en-US"/>
          </a:p>
        </p:txBody>
      </p:sp>
    </p:spTree>
    <p:extLst>
      <p:ext uri="{BB962C8B-B14F-4D97-AF65-F5344CB8AC3E}">
        <p14:creationId xmlns:p14="http://schemas.microsoft.com/office/powerpoint/2010/main" val="108214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14</a:t>
            </a:fld>
            <a:endParaRPr lang="en-US"/>
          </a:p>
        </p:txBody>
      </p:sp>
    </p:spTree>
    <p:extLst>
      <p:ext uri="{BB962C8B-B14F-4D97-AF65-F5344CB8AC3E}">
        <p14:creationId xmlns:p14="http://schemas.microsoft.com/office/powerpoint/2010/main" val="110701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11111"/>
                </a:solidFill>
                <a:effectLst/>
                <a:latin typeface="Barlow" panose="00000500000000000000" pitchFamily="2" charset="0"/>
              </a:rPr>
              <a:t> a slight change in camera angle or appearance, such as a new hairstyle, can lead to errors</a:t>
            </a:r>
            <a:endParaRPr lang="en-US" dirty="0"/>
          </a:p>
        </p:txBody>
      </p:sp>
      <p:sp>
        <p:nvSpPr>
          <p:cNvPr id="4" name="Foliennummernplatzhalter 3"/>
          <p:cNvSpPr>
            <a:spLocks noGrp="1"/>
          </p:cNvSpPr>
          <p:nvPr>
            <p:ph type="sldNum" sz="quarter" idx="5"/>
          </p:nvPr>
        </p:nvSpPr>
        <p:spPr/>
        <p:txBody>
          <a:bodyPr/>
          <a:lstStyle/>
          <a:p>
            <a:fld id="{6F026D29-8DBB-4622-B689-D6C56BF8A318}" type="slidenum">
              <a:rPr lang="en-US" smtClean="0"/>
              <a:t>15</a:t>
            </a:fld>
            <a:endParaRPr lang="en-US"/>
          </a:p>
        </p:txBody>
      </p:sp>
    </p:spTree>
    <p:extLst>
      <p:ext uri="{BB962C8B-B14F-4D97-AF65-F5344CB8AC3E}">
        <p14:creationId xmlns:p14="http://schemas.microsoft.com/office/powerpoint/2010/main" val="3790998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79F6F-E6D6-750A-1571-78E4ECB876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AB8297D0-C84C-8AEC-8996-A638389C3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D299E7D1-97E2-219D-EF51-EF7AADCA7925}"/>
              </a:ext>
            </a:extLst>
          </p:cNvPr>
          <p:cNvSpPr>
            <a:spLocks noGrp="1"/>
          </p:cNvSpPr>
          <p:nvPr>
            <p:ph type="dt" sz="half" idx="10"/>
          </p:nvPr>
        </p:nvSpPr>
        <p:spPr/>
        <p:txBody>
          <a:bodyPr/>
          <a:lstStyle/>
          <a:p>
            <a:fld id="{64610C17-593D-4A74-BBC0-EB61BA266F77}" type="datetime1">
              <a:rPr lang="en-US" smtClean="0"/>
              <a:t>9/10/24</a:t>
            </a:fld>
            <a:endParaRPr lang="en-US" dirty="0"/>
          </a:p>
        </p:txBody>
      </p:sp>
      <p:sp>
        <p:nvSpPr>
          <p:cNvPr id="5" name="Fußzeilenplatzhalter 4">
            <a:extLst>
              <a:ext uri="{FF2B5EF4-FFF2-40B4-BE49-F238E27FC236}">
                <a16:creationId xmlns:a16="http://schemas.microsoft.com/office/drawing/2014/main" id="{3D9FB301-8C67-865E-EFE6-417960B966A0}"/>
              </a:ext>
            </a:extLst>
          </p:cNvPr>
          <p:cNvSpPr>
            <a:spLocks noGrp="1"/>
          </p:cNvSpPr>
          <p:nvPr>
            <p:ph type="ftr" sz="quarter" idx="11"/>
          </p:nvPr>
        </p:nvSpPr>
        <p:spPr/>
        <p:txBody>
          <a:bodyPr/>
          <a:lstStyle/>
          <a:p>
            <a:r>
              <a:rPr lang="en-US" dirty="0"/>
              <a:t>Moritz Christopher Schmidt</a:t>
            </a:r>
          </a:p>
        </p:txBody>
      </p:sp>
      <p:sp>
        <p:nvSpPr>
          <p:cNvPr id="6" name="Foliennummernplatzhalter 5">
            <a:extLst>
              <a:ext uri="{FF2B5EF4-FFF2-40B4-BE49-F238E27FC236}">
                <a16:creationId xmlns:a16="http://schemas.microsoft.com/office/drawing/2014/main" id="{5FD4E47F-0F30-8C70-7ABE-22B09C94FA83}"/>
              </a:ext>
            </a:extLst>
          </p:cNvPr>
          <p:cNvSpPr>
            <a:spLocks noGrp="1"/>
          </p:cNvSpPr>
          <p:nvPr>
            <p:ph type="sldNum" sz="quarter" idx="12"/>
          </p:nvPr>
        </p:nvSpPr>
        <p:spPr/>
        <p:txBody>
          <a:bodyPr/>
          <a:lstStyle/>
          <a:p>
            <a:fld id="{CA08640E-7108-4370-BB1E-8ACA584CD9B0}" type="slidenum">
              <a:rPr lang="en-US" smtClean="0"/>
              <a:t>‹Nr.›</a:t>
            </a:fld>
            <a:endParaRPr lang="en-US" dirty="0"/>
          </a:p>
        </p:txBody>
      </p:sp>
    </p:spTree>
    <p:extLst>
      <p:ext uri="{BB962C8B-B14F-4D97-AF65-F5344CB8AC3E}">
        <p14:creationId xmlns:p14="http://schemas.microsoft.com/office/powerpoint/2010/main" val="306349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5DED3B-32D6-963F-1764-76903CBE16FA}"/>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A0A7C7F-BE12-03B5-6834-1C83E81DF36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C1DEA1E-54ED-387E-6CFD-6B8ABCCCCD32}"/>
              </a:ext>
            </a:extLst>
          </p:cNvPr>
          <p:cNvSpPr>
            <a:spLocks noGrp="1"/>
          </p:cNvSpPr>
          <p:nvPr>
            <p:ph type="dt" sz="half" idx="10"/>
          </p:nvPr>
        </p:nvSpPr>
        <p:spPr/>
        <p:txBody>
          <a:bodyPr/>
          <a:lstStyle/>
          <a:p>
            <a:fld id="{5ECC6469-D401-40C9-865F-DFF8D115C5B5}" type="datetime1">
              <a:rPr lang="en-US" smtClean="0"/>
              <a:t>9/10/24</a:t>
            </a:fld>
            <a:endParaRPr lang="en-US"/>
          </a:p>
        </p:txBody>
      </p:sp>
      <p:sp>
        <p:nvSpPr>
          <p:cNvPr id="5" name="Fußzeilenplatzhalter 4">
            <a:extLst>
              <a:ext uri="{FF2B5EF4-FFF2-40B4-BE49-F238E27FC236}">
                <a16:creationId xmlns:a16="http://schemas.microsoft.com/office/drawing/2014/main" id="{8FDAF577-989E-AB67-45F3-86733C92C7BD}"/>
              </a:ext>
            </a:extLst>
          </p:cNvPr>
          <p:cNvSpPr>
            <a:spLocks noGrp="1"/>
          </p:cNvSpPr>
          <p:nvPr>
            <p:ph type="ftr" sz="quarter" idx="11"/>
          </p:nvPr>
        </p:nvSpPr>
        <p:spPr/>
        <p:txBody>
          <a:bodyPr/>
          <a:lstStyle/>
          <a:p>
            <a:r>
              <a:rPr lang="en-US"/>
              <a:t>Moritz Christopher Schmidt</a:t>
            </a:r>
          </a:p>
        </p:txBody>
      </p:sp>
      <p:sp>
        <p:nvSpPr>
          <p:cNvPr id="6" name="Foliennummernplatzhalter 5">
            <a:extLst>
              <a:ext uri="{FF2B5EF4-FFF2-40B4-BE49-F238E27FC236}">
                <a16:creationId xmlns:a16="http://schemas.microsoft.com/office/drawing/2014/main" id="{E4CB8A06-4AC0-051A-D5B9-512A425BDE60}"/>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1919737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40233ED-E64F-479E-79EC-BBD20119D9B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C1F8526B-1454-FB88-602E-51AFC24895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404247B-7803-FDBA-4DD1-356D270B2DFB}"/>
              </a:ext>
            </a:extLst>
          </p:cNvPr>
          <p:cNvSpPr>
            <a:spLocks noGrp="1"/>
          </p:cNvSpPr>
          <p:nvPr>
            <p:ph type="dt" sz="half" idx="10"/>
          </p:nvPr>
        </p:nvSpPr>
        <p:spPr/>
        <p:txBody>
          <a:bodyPr/>
          <a:lstStyle/>
          <a:p>
            <a:fld id="{3ADF5A10-4B56-45A8-BFBA-87B115F99779}" type="datetime1">
              <a:rPr lang="en-US" smtClean="0"/>
              <a:t>9/10/24</a:t>
            </a:fld>
            <a:endParaRPr lang="en-US"/>
          </a:p>
        </p:txBody>
      </p:sp>
      <p:sp>
        <p:nvSpPr>
          <p:cNvPr id="5" name="Fußzeilenplatzhalter 4">
            <a:extLst>
              <a:ext uri="{FF2B5EF4-FFF2-40B4-BE49-F238E27FC236}">
                <a16:creationId xmlns:a16="http://schemas.microsoft.com/office/drawing/2014/main" id="{B1E0853B-7302-7D44-AA5B-3F870A902C73}"/>
              </a:ext>
            </a:extLst>
          </p:cNvPr>
          <p:cNvSpPr>
            <a:spLocks noGrp="1"/>
          </p:cNvSpPr>
          <p:nvPr>
            <p:ph type="ftr" sz="quarter" idx="11"/>
          </p:nvPr>
        </p:nvSpPr>
        <p:spPr/>
        <p:txBody>
          <a:bodyPr/>
          <a:lstStyle/>
          <a:p>
            <a:r>
              <a:rPr lang="en-US"/>
              <a:t>Moritz Christopher Schmidt</a:t>
            </a:r>
          </a:p>
        </p:txBody>
      </p:sp>
      <p:sp>
        <p:nvSpPr>
          <p:cNvPr id="6" name="Foliennummernplatzhalter 5">
            <a:extLst>
              <a:ext uri="{FF2B5EF4-FFF2-40B4-BE49-F238E27FC236}">
                <a16:creationId xmlns:a16="http://schemas.microsoft.com/office/drawing/2014/main" id="{A5E0C428-3EDE-0ABD-FCC2-503AB5E103A6}"/>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0823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B33721-C4BF-706D-5CBA-C98245CD33E8}"/>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3200C517-30AE-7404-FF99-8452A75DD7C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58724C1-EF16-EC38-CFC3-4680FB6A33F5}"/>
              </a:ext>
            </a:extLst>
          </p:cNvPr>
          <p:cNvSpPr>
            <a:spLocks noGrp="1"/>
          </p:cNvSpPr>
          <p:nvPr>
            <p:ph type="dt" sz="half" idx="10"/>
          </p:nvPr>
        </p:nvSpPr>
        <p:spPr/>
        <p:txBody>
          <a:bodyPr/>
          <a:lstStyle/>
          <a:p>
            <a:fld id="{52962996-8D18-44D5-891F-EC738D70D8DC}" type="datetime1">
              <a:rPr lang="en-US" smtClean="0"/>
              <a:t>9/10/24</a:t>
            </a:fld>
            <a:endParaRPr lang="en-US"/>
          </a:p>
        </p:txBody>
      </p:sp>
      <p:sp>
        <p:nvSpPr>
          <p:cNvPr id="5" name="Fußzeilenplatzhalter 4">
            <a:extLst>
              <a:ext uri="{FF2B5EF4-FFF2-40B4-BE49-F238E27FC236}">
                <a16:creationId xmlns:a16="http://schemas.microsoft.com/office/drawing/2014/main" id="{6686D7BE-5B30-907F-5F43-833224B0F532}"/>
              </a:ext>
            </a:extLst>
          </p:cNvPr>
          <p:cNvSpPr>
            <a:spLocks noGrp="1"/>
          </p:cNvSpPr>
          <p:nvPr>
            <p:ph type="ftr" sz="quarter" idx="11"/>
          </p:nvPr>
        </p:nvSpPr>
        <p:spPr/>
        <p:txBody>
          <a:bodyPr/>
          <a:lstStyle/>
          <a:p>
            <a:r>
              <a:rPr lang="en-US"/>
              <a:t>Moritz Christopher Schmidt</a:t>
            </a:r>
          </a:p>
        </p:txBody>
      </p:sp>
      <p:sp>
        <p:nvSpPr>
          <p:cNvPr id="6" name="Foliennummernplatzhalter 5">
            <a:extLst>
              <a:ext uri="{FF2B5EF4-FFF2-40B4-BE49-F238E27FC236}">
                <a16:creationId xmlns:a16="http://schemas.microsoft.com/office/drawing/2014/main" id="{CA14B32D-A1ED-CE45-5543-3E784D3F579E}"/>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389076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C535E5-08A9-1DBA-77D9-05918F729AC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F1602590-ABE4-A341-C633-847FC60062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C835738-91D9-BC0A-B769-47E7652BE7AE}"/>
              </a:ext>
            </a:extLst>
          </p:cNvPr>
          <p:cNvSpPr>
            <a:spLocks noGrp="1"/>
          </p:cNvSpPr>
          <p:nvPr>
            <p:ph type="dt" sz="half" idx="10"/>
          </p:nvPr>
        </p:nvSpPr>
        <p:spPr/>
        <p:txBody>
          <a:bodyPr/>
          <a:lstStyle/>
          <a:p>
            <a:fld id="{6903271C-7E24-42CE-AED3-972D28174FA7}" type="datetime1">
              <a:rPr lang="en-US" smtClean="0"/>
              <a:t>9/10/24</a:t>
            </a:fld>
            <a:endParaRPr lang="en-US"/>
          </a:p>
        </p:txBody>
      </p:sp>
      <p:sp>
        <p:nvSpPr>
          <p:cNvPr id="5" name="Fußzeilenplatzhalter 4">
            <a:extLst>
              <a:ext uri="{FF2B5EF4-FFF2-40B4-BE49-F238E27FC236}">
                <a16:creationId xmlns:a16="http://schemas.microsoft.com/office/drawing/2014/main" id="{F916A398-95C0-1F96-AE6C-4E76644917B7}"/>
              </a:ext>
            </a:extLst>
          </p:cNvPr>
          <p:cNvSpPr>
            <a:spLocks noGrp="1"/>
          </p:cNvSpPr>
          <p:nvPr>
            <p:ph type="ftr" sz="quarter" idx="11"/>
          </p:nvPr>
        </p:nvSpPr>
        <p:spPr/>
        <p:txBody>
          <a:bodyPr/>
          <a:lstStyle/>
          <a:p>
            <a:r>
              <a:rPr lang="en-US"/>
              <a:t>Moritz Christopher Schmidt</a:t>
            </a:r>
          </a:p>
        </p:txBody>
      </p:sp>
      <p:sp>
        <p:nvSpPr>
          <p:cNvPr id="6" name="Foliennummernplatzhalter 5">
            <a:extLst>
              <a:ext uri="{FF2B5EF4-FFF2-40B4-BE49-F238E27FC236}">
                <a16:creationId xmlns:a16="http://schemas.microsoft.com/office/drawing/2014/main" id="{2BEF2C87-8165-7AC8-60DB-0B0FFAB2F5A7}"/>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371123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B2E47-7BCC-A4A5-BA92-9140875647F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2634ED6-98A2-8067-D2AE-49ECCBBE605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0E9C80E8-D2B7-D478-9309-B32D6479044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B9FCFF97-D04C-377E-E88B-4C282CF28485}"/>
              </a:ext>
            </a:extLst>
          </p:cNvPr>
          <p:cNvSpPr>
            <a:spLocks noGrp="1"/>
          </p:cNvSpPr>
          <p:nvPr>
            <p:ph type="dt" sz="half" idx="10"/>
          </p:nvPr>
        </p:nvSpPr>
        <p:spPr/>
        <p:txBody>
          <a:bodyPr/>
          <a:lstStyle/>
          <a:p>
            <a:fld id="{624669B4-06C0-4A13-ADA1-AED43E4C9BF4}" type="datetime1">
              <a:rPr lang="en-US" smtClean="0"/>
              <a:t>9/10/24</a:t>
            </a:fld>
            <a:endParaRPr lang="en-US"/>
          </a:p>
        </p:txBody>
      </p:sp>
      <p:sp>
        <p:nvSpPr>
          <p:cNvPr id="6" name="Fußzeilenplatzhalter 5">
            <a:extLst>
              <a:ext uri="{FF2B5EF4-FFF2-40B4-BE49-F238E27FC236}">
                <a16:creationId xmlns:a16="http://schemas.microsoft.com/office/drawing/2014/main" id="{5BCD8E2A-28A8-84E2-E115-9EF3E18ABB67}"/>
              </a:ext>
            </a:extLst>
          </p:cNvPr>
          <p:cNvSpPr>
            <a:spLocks noGrp="1"/>
          </p:cNvSpPr>
          <p:nvPr>
            <p:ph type="ftr" sz="quarter" idx="11"/>
          </p:nvPr>
        </p:nvSpPr>
        <p:spPr/>
        <p:txBody>
          <a:bodyPr/>
          <a:lstStyle/>
          <a:p>
            <a:r>
              <a:rPr lang="en-US"/>
              <a:t>Moritz Christopher Schmidt</a:t>
            </a:r>
          </a:p>
        </p:txBody>
      </p:sp>
      <p:sp>
        <p:nvSpPr>
          <p:cNvPr id="7" name="Foliennummernplatzhalter 6">
            <a:extLst>
              <a:ext uri="{FF2B5EF4-FFF2-40B4-BE49-F238E27FC236}">
                <a16:creationId xmlns:a16="http://schemas.microsoft.com/office/drawing/2014/main" id="{D9A0B78E-6A53-7745-21D6-0E69FFF3D841}"/>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3218864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73568-3542-03BE-C472-F0BB41D2EAC5}"/>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B3AC9230-C967-21D8-0F8D-121BF5AF94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0203527-FB68-ADAA-A496-347897168DF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ED3363A7-D160-3BE9-F04F-8DBC94EE4E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138B82A-16F8-ABCB-6BA9-20171B5A78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4902556D-D26E-BDDC-803B-592CDC64CBDC}"/>
              </a:ext>
            </a:extLst>
          </p:cNvPr>
          <p:cNvSpPr>
            <a:spLocks noGrp="1"/>
          </p:cNvSpPr>
          <p:nvPr>
            <p:ph type="dt" sz="half" idx="10"/>
          </p:nvPr>
        </p:nvSpPr>
        <p:spPr/>
        <p:txBody>
          <a:bodyPr/>
          <a:lstStyle/>
          <a:p>
            <a:fld id="{2EE4EFB0-C51A-49B6-932D-5F6F92A088CD}" type="datetime1">
              <a:rPr lang="en-US" smtClean="0"/>
              <a:t>9/10/24</a:t>
            </a:fld>
            <a:endParaRPr lang="en-US"/>
          </a:p>
        </p:txBody>
      </p:sp>
      <p:sp>
        <p:nvSpPr>
          <p:cNvPr id="8" name="Fußzeilenplatzhalter 7">
            <a:extLst>
              <a:ext uri="{FF2B5EF4-FFF2-40B4-BE49-F238E27FC236}">
                <a16:creationId xmlns:a16="http://schemas.microsoft.com/office/drawing/2014/main" id="{A8124B5A-3C12-BC21-2DD6-ACA711A42AAE}"/>
              </a:ext>
            </a:extLst>
          </p:cNvPr>
          <p:cNvSpPr>
            <a:spLocks noGrp="1"/>
          </p:cNvSpPr>
          <p:nvPr>
            <p:ph type="ftr" sz="quarter" idx="11"/>
          </p:nvPr>
        </p:nvSpPr>
        <p:spPr/>
        <p:txBody>
          <a:bodyPr/>
          <a:lstStyle/>
          <a:p>
            <a:r>
              <a:rPr lang="en-US"/>
              <a:t>Moritz Christopher Schmidt</a:t>
            </a:r>
          </a:p>
        </p:txBody>
      </p:sp>
      <p:sp>
        <p:nvSpPr>
          <p:cNvPr id="9" name="Foliennummernplatzhalter 8">
            <a:extLst>
              <a:ext uri="{FF2B5EF4-FFF2-40B4-BE49-F238E27FC236}">
                <a16:creationId xmlns:a16="http://schemas.microsoft.com/office/drawing/2014/main" id="{F583A79E-3DF6-2D31-7B2E-030120A9A98A}"/>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8488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37708-1D3A-E7F4-2250-1DFA4E25A64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4FCD8A97-E8DA-F84E-9B5B-DA53EB70AE0C}"/>
              </a:ext>
            </a:extLst>
          </p:cNvPr>
          <p:cNvSpPr>
            <a:spLocks noGrp="1"/>
          </p:cNvSpPr>
          <p:nvPr>
            <p:ph type="dt" sz="half" idx="10"/>
          </p:nvPr>
        </p:nvSpPr>
        <p:spPr/>
        <p:txBody>
          <a:bodyPr/>
          <a:lstStyle/>
          <a:p>
            <a:fld id="{41A5EBB1-143E-41F6-985E-D808494CBC00}" type="datetime1">
              <a:rPr lang="en-US" smtClean="0"/>
              <a:t>9/10/24</a:t>
            </a:fld>
            <a:endParaRPr lang="en-US"/>
          </a:p>
        </p:txBody>
      </p:sp>
      <p:sp>
        <p:nvSpPr>
          <p:cNvPr id="4" name="Fußzeilenplatzhalter 3">
            <a:extLst>
              <a:ext uri="{FF2B5EF4-FFF2-40B4-BE49-F238E27FC236}">
                <a16:creationId xmlns:a16="http://schemas.microsoft.com/office/drawing/2014/main" id="{A699C8F2-A13C-B49F-D2F5-8151DCF18886}"/>
              </a:ext>
            </a:extLst>
          </p:cNvPr>
          <p:cNvSpPr>
            <a:spLocks noGrp="1"/>
          </p:cNvSpPr>
          <p:nvPr>
            <p:ph type="ftr" sz="quarter" idx="11"/>
          </p:nvPr>
        </p:nvSpPr>
        <p:spPr/>
        <p:txBody>
          <a:bodyPr/>
          <a:lstStyle/>
          <a:p>
            <a:r>
              <a:rPr lang="en-US"/>
              <a:t>Moritz Christopher Schmidt</a:t>
            </a:r>
          </a:p>
        </p:txBody>
      </p:sp>
      <p:sp>
        <p:nvSpPr>
          <p:cNvPr id="5" name="Foliennummernplatzhalter 4">
            <a:extLst>
              <a:ext uri="{FF2B5EF4-FFF2-40B4-BE49-F238E27FC236}">
                <a16:creationId xmlns:a16="http://schemas.microsoft.com/office/drawing/2014/main" id="{030417D6-9BAC-7A4E-CC4F-2760EDF800D6}"/>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21228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482E16B-81C9-E2E8-3298-69587666214B}"/>
              </a:ext>
            </a:extLst>
          </p:cNvPr>
          <p:cNvSpPr>
            <a:spLocks noGrp="1"/>
          </p:cNvSpPr>
          <p:nvPr>
            <p:ph type="dt" sz="half" idx="10"/>
          </p:nvPr>
        </p:nvSpPr>
        <p:spPr/>
        <p:txBody>
          <a:bodyPr/>
          <a:lstStyle/>
          <a:p>
            <a:fld id="{3D164E52-D97C-485E-8547-AD9DF933BC71}" type="datetime1">
              <a:rPr lang="en-US" smtClean="0"/>
              <a:t>9/10/24</a:t>
            </a:fld>
            <a:endParaRPr lang="en-US"/>
          </a:p>
        </p:txBody>
      </p:sp>
      <p:sp>
        <p:nvSpPr>
          <p:cNvPr id="3" name="Fußzeilenplatzhalter 2">
            <a:extLst>
              <a:ext uri="{FF2B5EF4-FFF2-40B4-BE49-F238E27FC236}">
                <a16:creationId xmlns:a16="http://schemas.microsoft.com/office/drawing/2014/main" id="{7AEA4FE3-7514-869B-3F89-F1CC4E1E3D67}"/>
              </a:ext>
            </a:extLst>
          </p:cNvPr>
          <p:cNvSpPr>
            <a:spLocks noGrp="1"/>
          </p:cNvSpPr>
          <p:nvPr>
            <p:ph type="ftr" sz="quarter" idx="11"/>
          </p:nvPr>
        </p:nvSpPr>
        <p:spPr/>
        <p:txBody>
          <a:bodyPr/>
          <a:lstStyle/>
          <a:p>
            <a:r>
              <a:rPr lang="en-US"/>
              <a:t>Moritz Christopher Schmidt</a:t>
            </a:r>
          </a:p>
        </p:txBody>
      </p:sp>
      <p:sp>
        <p:nvSpPr>
          <p:cNvPr id="4" name="Foliennummernplatzhalter 3">
            <a:extLst>
              <a:ext uri="{FF2B5EF4-FFF2-40B4-BE49-F238E27FC236}">
                <a16:creationId xmlns:a16="http://schemas.microsoft.com/office/drawing/2014/main" id="{9F314AEC-0FFD-A59E-569D-6E53D4F5D6D4}"/>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8749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7569DE-FE77-539B-EFB6-7F0328B6EE9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3BE7DF73-B178-89A4-D9F8-B79363D0C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E64BE51-AE3C-7D20-E09D-2BFE5EBF1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4C3EF77-96B3-09C4-5055-0167EA6A0C1C}"/>
              </a:ext>
            </a:extLst>
          </p:cNvPr>
          <p:cNvSpPr>
            <a:spLocks noGrp="1"/>
          </p:cNvSpPr>
          <p:nvPr>
            <p:ph type="dt" sz="half" idx="10"/>
          </p:nvPr>
        </p:nvSpPr>
        <p:spPr/>
        <p:txBody>
          <a:bodyPr/>
          <a:lstStyle/>
          <a:p>
            <a:fld id="{E9BB0F6A-8D82-47AE-90E8-048ECAB2FF51}" type="datetime1">
              <a:rPr lang="en-US" smtClean="0"/>
              <a:t>9/10/24</a:t>
            </a:fld>
            <a:endParaRPr lang="en-US"/>
          </a:p>
        </p:txBody>
      </p:sp>
      <p:sp>
        <p:nvSpPr>
          <p:cNvPr id="6" name="Fußzeilenplatzhalter 5">
            <a:extLst>
              <a:ext uri="{FF2B5EF4-FFF2-40B4-BE49-F238E27FC236}">
                <a16:creationId xmlns:a16="http://schemas.microsoft.com/office/drawing/2014/main" id="{AB0F21C5-EE5A-42A0-21C2-A7380F17489B}"/>
              </a:ext>
            </a:extLst>
          </p:cNvPr>
          <p:cNvSpPr>
            <a:spLocks noGrp="1"/>
          </p:cNvSpPr>
          <p:nvPr>
            <p:ph type="ftr" sz="quarter" idx="11"/>
          </p:nvPr>
        </p:nvSpPr>
        <p:spPr/>
        <p:txBody>
          <a:bodyPr/>
          <a:lstStyle/>
          <a:p>
            <a:r>
              <a:rPr lang="en-US"/>
              <a:t>Moritz Christopher Schmidt</a:t>
            </a:r>
          </a:p>
        </p:txBody>
      </p:sp>
      <p:sp>
        <p:nvSpPr>
          <p:cNvPr id="7" name="Foliennummernplatzhalter 6">
            <a:extLst>
              <a:ext uri="{FF2B5EF4-FFF2-40B4-BE49-F238E27FC236}">
                <a16:creationId xmlns:a16="http://schemas.microsoft.com/office/drawing/2014/main" id="{CEBA7442-268A-A371-B904-64E9E7CCD49B}"/>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9843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1AB75D-8B44-BA18-B7CC-FED3FBC5E46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E18B533D-2ADA-6006-6E45-1950A02C5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C189AEE-9EB5-52E9-8E6E-9FBE8C9CE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A2B1818-0CF2-BEBA-AA9D-95BB7D66FA31}"/>
              </a:ext>
            </a:extLst>
          </p:cNvPr>
          <p:cNvSpPr>
            <a:spLocks noGrp="1"/>
          </p:cNvSpPr>
          <p:nvPr>
            <p:ph type="dt" sz="half" idx="10"/>
          </p:nvPr>
        </p:nvSpPr>
        <p:spPr/>
        <p:txBody>
          <a:bodyPr/>
          <a:lstStyle/>
          <a:p>
            <a:fld id="{EE65507C-C8D5-4A25-AE30-6A46BBBC349C}" type="datetime1">
              <a:rPr lang="en-US" smtClean="0"/>
              <a:t>9/10/24</a:t>
            </a:fld>
            <a:endParaRPr lang="en-US"/>
          </a:p>
        </p:txBody>
      </p:sp>
      <p:sp>
        <p:nvSpPr>
          <p:cNvPr id="6" name="Fußzeilenplatzhalter 5">
            <a:extLst>
              <a:ext uri="{FF2B5EF4-FFF2-40B4-BE49-F238E27FC236}">
                <a16:creationId xmlns:a16="http://schemas.microsoft.com/office/drawing/2014/main" id="{6190DC38-ED6C-AFF1-8202-3EF4356D6EBA}"/>
              </a:ext>
            </a:extLst>
          </p:cNvPr>
          <p:cNvSpPr>
            <a:spLocks noGrp="1"/>
          </p:cNvSpPr>
          <p:nvPr>
            <p:ph type="ftr" sz="quarter" idx="11"/>
          </p:nvPr>
        </p:nvSpPr>
        <p:spPr/>
        <p:txBody>
          <a:bodyPr/>
          <a:lstStyle/>
          <a:p>
            <a:r>
              <a:rPr lang="en-US"/>
              <a:t>Moritz Christopher Schmidt</a:t>
            </a:r>
          </a:p>
        </p:txBody>
      </p:sp>
      <p:sp>
        <p:nvSpPr>
          <p:cNvPr id="7" name="Foliennummernplatzhalter 6">
            <a:extLst>
              <a:ext uri="{FF2B5EF4-FFF2-40B4-BE49-F238E27FC236}">
                <a16:creationId xmlns:a16="http://schemas.microsoft.com/office/drawing/2014/main" id="{1D90B001-CC3B-3CE7-78F8-E91796F5AA08}"/>
              </a:ext>
            </a:extLst>
          </p:cNvPr>
          <p:cNvSpPr>
            <a:spLocks noGrp="1"/>
          </p:cNvSpPr>
          <p:nvPr>
            <p:ph type="sldNum" sz="quarter" idx="12"/>
          </p:nvPr>
        </p:nvSpPr>
        <p:spPr/>
        <p:txBody>
          <a:bodyPr/>
          <a:lstStyle/>
          <a:p>
            <a:fld id="{CA08640E-7108-4370-BB1E-8ACA584CD9B0}" type="slidenum">
              <a:rPr lang="en-US" smtClean="0"/>
              <a:t>‹Nr.›</a:t>
            </a:fld>
            <a:endParaRPr lang="en-US"/>
          </a:p>
        </p:txBody>
      </p:sp>
    </p:spTree>
    <p:extLst>
      <p:ext uri="{BB962C8B-B14F-4D97-AF65-F5344CB8AC3E}">
        <p14:creationId xmlns:p14="http://schemas.microsoft.com/office/powerpoint/2010/main" val="292442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B22C883-A647-B360-B7F2-973F506DE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D5266111-5B56-45C1-10A0-236A187636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83E85C27-470E-9746-E0F3-66E42E7293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75C80E-B5A3-4954-9F2C-4CC793F8FAFC}" type="datetime1">
              <a:rPr lang="en-US" smtClean="0"/>
              <a:t>9/10/24</a:t>
            </a:fld>
            <a:endParaRPr lang="en-US"/>
          </a:p>
        </p:txBody>
      </p:sp>
      <p:sp>
        <p:nvSpPr>
          <p:cNvPr id="5" name="Fußzeilenplatzhalter 4">
            <a:extLst>
              <a:ext uri="{FF2B5EF4-FFF2-40B4-BE49-F238E27FC236}">
                <a16:creationId xmlns:a16="http://schemas.microsoft.com/office/drawing/2014/main" id="{71000E3E-77C3-4D6F-D00E-BAC5E91A7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Moritz Christopher Schmidt</a:t>
            </a:r>
          </a:p>
        </p:txBody>
      </p:sp>
      <p:sp>
        <p:nvSpPr>
          <p:cNvPr id="6" name="Foliennummernplatzhalter 5">
            <a:extLst>
              <a:ext uri="{FF2B5EF4-FFF2-40B4-BE49-F238E27FC236}">
                <a16:creationId xmlns:a16="http://schemas.microsoft.com/office/drawing/2014/main" id="{04EE12AD-0DF0-4251-2508-6EF1256F7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08640E-7108-4370-BB1E-8ACA584CD9B0}" type="slidenum">
              <a:rPr lang="en-US" smtClean="0"/>
              <a:t>‹Nr.›</a:t>
            </a:fld>
            <a:endParaRPr lang="en-US"/>
          </a:p>
        </p:txBody>
      </p:sp>
    </p:spTree>
    <p:extLst>
      <p:ext uri="{BB962C8B-B14F-4D97-AF65-F5344CB8AC3E}">
        <p14:creationId xmlns:p14="http://schemas.microsoft.com/office/powerpoint/2010/main" val="1694469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3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33">
            <a:extLst>
              <a:ext uri="{FF2B5EF4-FFF2-40B4-BE49-F238E27FC236}">
                <a16:creationId xmlns:a16="http://schemas.microsoft.com/office/drawing/2014/main" id="{F778EC6E-B783-44A8-9FF7-FEF1EE6DC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94178" cy="6857999"/>
          </a:xfrm>
          <a:custGeom>
            <a:avLst/>
            <a:gdLst>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415178 w 8733721"/>
              <a:gd name="connsiteY23" fmla="*/ 1818229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90715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416466 w 8733721"/>
              <a:gd name="connsiteY27" fmla="*/ 2054291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409837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410734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414840 w 8733721"/>
              <a:gd name="connsiteY25" fmla="*/ 1917476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409273 w 8733721"/>
              <a:gd name="connsiteY24" fmla="*/ 1862723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85393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72418 w 8733721"/>
              <a:gd name="connsiteY21" fmla="*/ 1638391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60930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57071 w 8733721"/>
              <a:gd name="connsiteY46" fmla="*/ 3977138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45454 w 8733721"/>
              <a:gd name="connsiteY51" fmla="*/ 4667756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75156 w 8733721"/>
              <a:gd name="connsiteY50" fmla="*/ 4574052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733721 w 8733721"/>
              <a:gd name="connsiteY4" fmla="*/ 2 h 6857999"/>
              <a:gd name="connsiteX5" fmla="*/ 8236175 w 8733721"/>
              <a:gd name="connsiteY5" fmla="*/ 2 h 6857999"/>
              <a:gd name="connsiteX6" fmla="*/ 8231178 w 8733721"/>
              <a:gd name="connsiteY6" fmla="*/ 14562 h 6857999"/>
              <a:gd name="connsiteX7" fmla="*/ 8234773 w 8733721"/>
              <a:gd name="connsiteY7" fmla="*/ 59077 h 6857999"/>
              <a:gd name="connsiteX8" fmla="*/ 8227623 w 8733721"/>
              <a:gd name="connsiteY8" fmla="*/ 107668 h 6857999"/>
              <a:gd name="connsiteX9" fmla="*/ 8246150 w 8733721"/>
              <a:gd name="connsiteY9" fmla="*/ 246136 h 6857999"/>
              <a:gd name="connsiteX10" fmla="*/ 8224308 w 8733721"/>
              <a:gd name="connsiteY10" fmla="*/ 372908 h 6857999"/>
              <a:gd name="connsiteX11" fmla="*/ 8221687 w 8733721"/>
              <a:gd name="connsiteY11" fmla="*/ 450607 h 6857999"/>
              <a:gd name="connsiteX12" fmla="*/ 8232987 w 8733721"/>
              <a:gd name="connsiteY12" fmla="*/ 812800 h 6857999"/>
              <a:gd name="connsiteX13" fmla="*/ 8241364 w 8733721"/>
              <a:gd name="connsiteY13" fmla="*/ 912727 h 6857999"/>
              <a:gd name="connsiteX14" fmla="*/ 8240165 w 8733721"/>
              <a:gd name="connsiteY14" fmla="*/ 989950 h 6857999"/>
              <a:gd name="connsiteX15" fmla="*/ 8243561 w 8733721"/>
              <a:gd name="connsiteY15" fmla="*/ 1141745 h 6857999"/>
              <a:gd name="connsiteX16" fmla="*/ 8256144 w 8733721"/>
              <a:gd name="connsiteY16" fmla="*/ 1265454 h 6857999"/>
              <a:gd name="connsiteX17" fmla="*/ 8281494 w 8733721"/>
              <a:gd name="connsiteY17" fmla="*/ 1385480 h 6857999"/>
              <a:gd name="connsiteX18" fmla="*/ 8297877 w 8733721"/>
              <a:gd name="connsiteY18" fmla="*/ 1458060 h 6857999"/>
              <a:gd name="connsiteX19" fmla="*/ 8315502 w 8733721"/>
              <a:gd name="connsiteY19" fmla="*/ 1513175 h 6857999"/>
              <a:gd name="connsiteX20" fmla="*/ 8342335 w 8733721"/>
              <a:gd name="connsiteY20" fmla="*/ 1570809 h 6857999"/>
              <a:gd name="connsiteX21" fmla="*/ 8324762 w 8733721"/>
              <a:gd name="connsiteY21" fmla="*/ 1632434 h 6857999"/>
              <a:gd name="connsiteX22" fmla="*/ 8319231 w 8733721"/>
              <a:gd name="connsiteY22" fmla="*/ 1742490 h 6857999"/>
              <a:gd name="connsiteX23" fmla="*/ 8343694 w 8733721"/>
              <a:gd name="connsiteY23" fmla="*/ 1812272 h 6857999"/>
              <a:gd name="connsiteX24" fmla="*/ 8379488 w 8733721"/>
              <a:gd name="connsiteY24" fmla="*/ 1856766 h 6857999"/>
              <a:gd name="connsiteX25" fmla="*/ 8385055 w 8733721"/>
              <a:gd name="connsiteY25" fmla="*/ 1923433 h 6857999"/>
              <a:gd name="connsiteX26" fmla="*/ 8386906 w 8733721"/>
              <a:gd name="connsiteY26" fmla="*/ 1972204 h 6857999"/>
              <a:gd name="connsiteX27" fmla="*/ 8386681 w 8733721"/>
              <a:gd name="connsiteY27" fmla="*/ 2066205 h 6857999"/>
              <a:gd name="connsiteX28" fmla="*/ 8380052 w 8733721"/>
              <a:gd name="connsiteY28" fmla="*/ 2227417 h 6857999"/>
              <a:gd name="connsiteX29" fmla="*/ 8374483 w 8733721"/>
              <a:gd name="connsiteY29" fmla="*/ 2510933 h 6857999"/>
              <a:gd name="connsiteX30" fmla="*/ 8375191 w 8733721"/>
              <a:gd name="connsiteY30" fmla="*/ 2741866 h 6857999"/>
              <a:gd name="connsiteX31" fmla="*/ 8384389 w 8733721"/>
              <a:gd name="connsiteY31" fmla="*/ 2864935 h 6857999"/>
              <a:gd name="connsiteX32" fmla="*/ 8391822 w 8733721"/>
              <a:gd name="connsiteY32" fmla="*/ 2950807 h 6857999"/>
              <a:gd name="connsiteX33" fmla="*/ 8378111 w 8733721"/>
              <a:gd name="connsiteY33" fmla="*/ 2978246 h 6857999"/>
              <a:gd name="connsiteX34" fmla="*/ 8375025 w 8733721"/>
              <a:gd name="connsiteY34" fmla="*/ 2995916 h 6857999"/>
              <a:gd name="connsiteX35" fmla="*/ 8366764 w 8733721"/>
              <a:gd name="connsiteY35" fmla="*/ 2998648 h 6857999"/>
              <a:gd name="connsiteX36" fmla="*/ 8356827 w 8733721"/>
              <a:gd name="connsiteY36" fmla="*/ 3023630 h 6857999"/>
              <a:gd name="connsiteX37" fmla="*/ 8348883 w 8733721"/>
              <a:gd name="connsiteY37" fmla="*/ 3096975 h 6857999"/>
              <a:gd name="connsiteX38" fmla="*/ 8331320 w 8733721"/>
              <a:gd name="connsiteY38" fmla="*/ 3216657 h 6857999"/>
              <a:gd name="connsiteX39" fmla="*/ 8334250 w 8733721"/>
              <a:gd name="connsiteY39" fmla="*/ 3310980 h 6857999"/>
              <a:gd name="connsiteX40" fmla="*/ 8323018 w 8733721"/>
              <a:gd name="connsiteY40" fmla="*/ 3344725 h 6857999"/>
              <a:gd name="connsiteX41" fmla="*/ 8312317 w 8733721"/>
              <a:gd name="connsiteY41" fmla="*/ 3393250 h 6857999"/>
              <a:gd name="connsiteX42" fmla="*/ 8299110 w 8733721"/>
              <a:gd name="connsiteY42" fmla="*/ 3514536 h 6857999"/>
              <a:gd name="connsiteX43" fmla="*/ 8279421 w 8733721"/>
              <a:gd name="connsiteY43" fmla="*/ 3686149 h 6857999"/>
              <a:gd name="connsiteX44" fmla="*/ 8273021 w 8733721"/>
              <a:gd name="connsiteY44" fmla="*/ 3692208 h 6857999"/>
              <a:gd name="connsiteX45" fmla="*/ 8260968 w 8733721"/>
              <a:gd name="connsiteY45" fmla="*/ 3776022 h 6857999"/>
              <a:gd name="connsiteX46" fmla="*/ 8209415 w 8733721"/>
              <a:gd name="connsiteY46" fmla="*/ 4060536 h 6857999"/>
              <a:gd name="connsiteX47" fmla="*/ 8203359 w 8733721"/>
              <a:gd name="connsiteY47" fmla="*/ 4222149 h 6857999"/>
              <a:gd name="connsiteX48" fmla="*/ 8197502 w 8733721"/>
              <a:gd name="connsiteY48" fmla="*/ 4364683 h 6857999"/>
              <a:gd name="connsiteX49" fmla="*/ 8189960 w 8733721"/>
              <a:gd name="connsiteY49" fmla="*/ 4462471 h 6857999"/>
              <a:gd name="connsiteX50" fmla="*/ 8157285 w 8733721"/>
              <a:gd name="connsiteY50" fmla="*/ 4526395 h 6857999"/>
              <a:gd name="connsiteX51" fmla="*/ 8127583 w 8733721"/>
              <a:gd name="connsiteY51" fmla="*/ 4649885 h 6857999"/>
              <a:gd name="connsiteX52" fmla="*/ 8086875 w 8733721"/>
              <a:gd name="connsiteY52" fmla="*/ 4799019 h 6857999"/>
              <a:gd name="connsiteX53" fmla="*/ 8071779 w 8733721"/>
              <a:gd name="connsiteY53" fmla="*/ 4849614 h 6857999"/>
              <a:gd name="connsiteX54" fmla="*/ 8046521 w 8733721"/>
              <a:gd name="connsiteY54" fmla="*/ 4919971 h 6857999"/>
              <a:gd name="connsiteX55" fmla="*/ 7999171 w 8733721"/>
              <a:gd name="connsiteY55" fmla="*/ 5010766 h 6857999"/>
              <a:gd name="connsiteX56" fmla="*/ 7974494 w 8733721"/>
              <a:gd name="connsiteY56" fmla="*/ 5088190 h 6857999"/>
              <a:gd name="connsiteX57" fmla="*/ 7960017 w 8733721"/>
              <a:gd name="connsiteY57" fmla="*/ 5143922 h 6857999"/>
              <a:gd name="connsiteX58" fmla="*/ 7940570 w 8733721"/>
              <a:gd name="connsiteY58" fmla="*/ 5284346 h 6857999"/>
              <a:gd name="connsiteX59" fmla="*/ 7923844 w 8733721"/>
              <a:gd name="connsiteY59" fmla="*/ 5390948 h 6857999"/>
              <a:gd name="connsiteX60" fmla="*/ 7905061 w 8733721"/>
              <a:gd name="connsiteY60" fmla="*/ 5470854 h 6857999"/>
              <a:gd name="connsiteX61" fmla="*/ 7900574 w 8733721"/>
              <a:gd name="connsiteY61" fmla="*/ 5529643 h 6857999"/>
              <a:gd name="connsiteX62" fmla="*/ 7889879 w 8733721"/>
              <a:gd name="connsiteY62" fmla="*/ 5597292 h 6857999"/>
              <a:gd name="connsiteX63" fmla="*/ 7881533 w 8733721"/>
              <a:gd name="connsiteY63" fmla="*/ 5608899 h 6857999"/>
              <a:gd name="connsiteX64" fmla="*/ 7866845 w 8733721"/>
              <a:gd name="connsiteY64" fmla="*/ 5684911 h 6857999"/>
              <a:gd name="connsiteX65" fmla="*/ 7866707 w 8733721"/>
              <a:gd name="connsiteY65" fmla="*/ 5755776 h 6857999"/>
              <a:gd name="connsiteX66" fmla="*/ 7858630 w 8733721"/>
              <a:gd name="connsiteY66" fmla="*/ 5889599 h 6857999"/>
              <a:gd name="connsiteX67" fmla="*/ 7862852 w 8733721"/>
              <a:gd name="connsiteY67" fmla="*/ 5989744 h 6857999"/>
              <a:gd name="connsiteX68" fmla="*/ 7834617 w 8733721"/>
              <a:gd name="connsiteY68" fmla="*/ 6084926 h 6857999"/>
              <a:gd name="connsiteX69" fmla="*/ 7830440 w 8733721"/>
              <a:gd name="connsiteY69" fmla="*/ 6346549 h 6857999"/>
              <a:gd name="connsiteX70" fmla="*/ 7828988 w 8733721"/>
              <a:gd name="connsiteY70" fmla="*/ 6527527 h 6857999"/>
              <a:gd name="connsiteX71" fmla="*/ 7833220 w 8733721"/>
              <a:gd name="connsiteY71" fmla="*/ 6627129 h 6857999"/>
              <a:gd name="connsiteX72" fmla="*/ 7833451 w 8733721"/>
              <a:gd name="connsiteY72" fmla="*/ 6694819 h 6857999"/>
              <a:gd name="connsiteX73" fmla="*/ 7859394 w 8733721"/>
              <a:gd name="connsiteY73" fmla="*/ 6765445 h 6857999"/>
              <a:gd name="connsiteX74" fmla="*/ 7866873 w 8733721"/>
              <a:gd name="connsiteY74" fmla="*/ 6844697 h 6857999"/>
              <a:gd name="connsiteX75" fmla="*/ 7868076 w 8733721"/>
              <a:gd name="connsiteY75" fmla="*/ 6857999 h 6857999"/>
              <a:gd name="connsiteX76" fmla="*/ 2920621 w 8733721"/>
              <a:gd name="connsiteY76" fmla="*/ 6857999 h 6857999"/>
              <a:gd name="connsiteX77" fmla="*/ 961321 w 8733721"/>
              <a:gd name="connsiteY77" fmla="*/ 6857999 h 6857999"/>
              <a:gd name="connsiteX78" fmla="*/ 0 w 8733721"/>
              <a:gd name="connsiteY78" fmla="*/ 6857999 h 6857999"/>
              <a:gd name="connsiteX79" fmla="*/ 0 w 8733721"/>
              <a:gd name="connsiteY79" fmla="*/ 0 h 6857999"/>
              <a:gd name="connsiteX0" fmla="*/ 0 w 8733721"/>
              <a:gd name="connsiteY0" fmla="*/ 0 h 6857999"/>
              <a:gd name="connsiteX1" fmla="*/ 961321 w 8733721"/>
              <a:gd name="connsiteY1" fmla="*/ 0 h 6857999"/>
              <a:gd name="connsiteX2" fmla="*/ 2920621 w 8733721"/>
              <a:gd name="connsiteY2" fmla="*/ 0 h 6857999"/>
              <a:gd name="connsiteX3" fmla="*/ 8733721 w 8733721"/>
              <a:gd name="connsiteY3" fmla="*/ 0 h 6857999"/>
              <a:gd name="connsiteX4" fmla="*/ 8236175 w 8733721"/>
              <a:gd name="connsiteY4" fmla="*/ 2 h 6857999"/>
              <a:gd name="connsiteX5" fmla="*/ 8231178 w 8733721"/>
              <a:gd name="connsiteY5" fmla="*/ 14562 h 6857999"/>
              <a:gd name="connsiteX6" fmla="*/ 8234773 w 8733721"/>
              <a:gd name="connsiteY6" fmla="*/ 59077 h 6857999"/>
              <a:gd name="connsiteX7" fmla="*/ 8227623 w 8733721"/>
              <a:gd name="connsiteY7" fmla="*/ 107668 h 6857999"/>
              <a:gd name="connsiteX8" fmla="*/ 8246150 w 8733721"/>
              <a:gd name="connsiteY8" fmla="*/ 246136 h 6857999"/>
              <a:gd name="connsiteX9" fmla="*/ 8224308 w 8733721"/>
              <a:gd name="connsiteY9" fmla="*/ 372908 h 6857999"/>
              <a:gd name="connsiteX10" fmla="*/ 8221687 w 8733721"/>
              <a:gd name="connsiteY10" fmla="*/ 450607 h 6857999"/>
              <a:gd name="connsiteX11" fmla="*/ 8232987 w 8733721"/>
              <a:gd name="connsiteY11" fmla="*/ 812800 h 6857999"/>
              <a:gd name="connsiteX12" fmla="*/ 8241364 w 8733721"/>
              <a:gd name="connsiteY12" fmla="*/ 912727 h 6857999"/>
              <a:gd name="connsiteX13" fmla="*/ 8240165 w 8733721"/>
              <a:gd name="connsiteY13" fmla="*/ 989950 h 6857999"/>
              <a:gd name="connsiteX14" fmla="*/ 8243561 w 8733721"/>
              <a:gd name="connsiteY14" fmla="*/ 1141745 h 6857999"/>
              <a:gd name="connsiteX15" fmla="*/ 8256144 w 8733721"/>
              <a:gd name="connsiteY15" fmla="*/ 1265454 h 6857999"/>
              <a:gd name="connsiteX16" fmla="*/ 8281494 w 8733721"/>
              <a:gd name="connsiteY16" fmla="*/ 1385480 h 6857999"/>
              <a:gd name="connsiteX17" fmla="*/ 8297877 w 8733721"/>
              <a:gd name="connsiteY17" fmla="*/ 1458060 h 6857999"/>
              <a:gd name="connsiteX18" fmla="*/ 8315502 w 8733721"/>
              <a:gd name="connsiteY18" fmla="*/ 1513175 h 6857999"/>
              <a:gd name="connsiteX19" fmla="*/ 8342335 w 8733721"/>
              <a:gd name="connsiteY19" fmla="*/ 1570809 h 6857999"/>
              <a:gd name="connsiteX20" fmla="*/ 8324762 w 8733721"/>
              <a:gd name="connsiteY20" fmla="*/ 1632434 h 6857999"/>
              <a:gd name="connsiteX21" fmla="*/ 8319231 w 8733721"/>
              <a:gd name="connsiteY21" fmla="*/ 1742490 h 6857999"/>
              <a:gd name="connsiteX22" fmla="*/ 8343694 w 8733721"/>
              <a:gd name="connsiteY22" fmla="*/ 1812272 h 6857999"/>
              <a:gd name="connsiteX23" fmla="*/ 8379488 w 8733721"/>
              <a:gd name="connsiteY23" fmla="*/ 1856766 h 6857999"/>
              <a:gd name="connsiteX24" fmla="*/ 8385055 w 8733721"/>
              <a:gd name="connsiteY24" fmla="*/ 1923433 h 6857999"/>
              <a:gd name="connsiteX25" fmla="*/ 8386906 w 8733721"/>
              <a:gd name="connsiteY25" fmla="*/ 1972204 h 6857999"/>
              <a:gd name="connsiteX26" fmla="*/ 8386681 w 8733721"/>
              <a:gd name="connsiteY26" fmla="*/ 2066205 h 6857999"/>
              <a:gd name="connsiteX27" fmla="*/ 8380052 w 8733721"/>
              <a:gd name="connsiteY27" fmla="*/ 2227417 h 6857999"/>
              <a:gd name="connsiteX28" fmla="*/ 8374483 w 8733721"/>
              <a:gd name="connsiteY28" fmla="*/ 2510933 h 6857999"/>
              <a:gd name="connsiteX29" fmla="*/ 8375191 w 8733721"/>
              <a:gd name="connsiteY29" fmla="*/ 2741866 h 6857999"/>
              <a:gd name="connsiteX30" fmla="*/ 8384389 w 8733721"/>
              <a:gd name="connsiteY30" fmla="*/ 2864935 h 6857999"/>
              <a:gd name="connsiteX31" fmla="*/ 8391822 w 8733721"/>
              <a:gd name="connsiteY31" fmla="*/ 2950807 h 6857999"/>
              <a:gd name="connsiteX32" fmla="*/ 8378111 w 8733721"/>
              <a:gd name="connsiteY32" fmla="*/ 2978246 h 6857999"/>
              <a:gd name="connsiteX33" fmla="*/ 8375025 w 8733721"/>
              <a:gd name="connsiteY33" fmla="*/ 2995916 h 6857999"/>
              <a:gd name="connsiteX34" fmla="*/ 8366764 w 8733721"/>
              <a:gd name="connsiteY34" fmla="*/ 2998648 h 6857999"/>
              <a:gd name="connsiteX35" fmla="*/ 8356827 w 8733721"/>
              <a:gd name="connsiteY35" fmla="*/ 3023630 h 6857999"/>
              <a:gd name="connsiteX36" fmla="*/ 8348883 w 8733721"/>
              <a:gd name="connsiteY36" fmla="*/ 3096975 h 6857999"/>
              <a:gd name="connsiteX37" fmla="*/ 8331320 w 8733721"/>
              <a:gd name="connsiteY37" fmla="*/ 3216657 h 6857999"/>
              <a:gd name="connsiteX38" fmla="*/ 8334250 w 8733721"/>
              <a:gd name="connsiteY38" fmla="*/ 3310980 h 6857999"/>
              <a:gd name="connsiteX39" fmla="*/ 8323018 w 8733721"/>
              <a:gd name="connsiteY39" fmla="*/ 3344725 h 6857999"/>
              <a:gd name="connsiteX40" fmla="*/ 8312317 w 8733721"/>
              <a:gd name="connsiteY40" fmla="*/ 3393250 h 6857999"/>
              <a:gd name="connsiteX41" fmla="*/ 8299110 w 8733721"/>
              <a:gd name="connsiteY41" fmla="*/ 3514536 h 6857999"/>
              <a:gd name="connsiteX42" fmla="*/ 8279421 w 8733721"/>
              <a:gd name="connsiteY42" fmla="*/ 3686149 h 6857999"/>
              <a:gd name="connsiteX43" fmla="*/ 8273021 w 8733721"/>
              <a:gd name="connsiteY43" fmla="*/ 3692208 h 6857999"/>
              <a:gd name="connsiteX44" fmla="*/ 8260968 w 8733721"/>
              <a:gd name="connsiteY44" fmla="*/ 3776022 h 6857999"/>
              <a:gd name="connsiteX45" fmla="*/ 8209415 w 8733721"/>
              <a:gd name="connsiteY45" fmla="*/ 4060536 h 6857999"/>
              <a:gd name="connsiteX46" fmla="*/ 8203359 w 8733721"/>
              <a:gd name="connsiteY46" fmla="*/ 4222149 h 6857999"/>
              <a:gd name="connsiteX47" fmla="*/ 8197502 w 8733721"/>
              <a:gd name="connsiteY47" fmla="*/ 4364683 h 6857999"/>
              <a:gd name="connsiteX48" fmla="*/ 8189960 w 8733721"/>
              <a:gd name="connsiteY48" fmla="*/ 4462471 h 6857999"/>
              <a:gd name="connsiteX49" fmla="*/ 8157285 w 8733721"/>
              <a:gd name="connsiteY49" fmla="*/ 4526395 h 6857999"/>
              <a:gd name="connsiteX50" fmla="*/ 8127583 w 8733721"/>
              <a:gd name="connsiteY50" fmla="*/ 4649885 h 6857999"/>
              <a:gd name="connsiteX51" fmla="*/ 8086875 w 8733721"/>
              <a:gd name="connsiteY51" fmla="*/ 4799019 h 6857999"/>
              <a:gd name="connsiteX52" fmla="*/ 8071779 w 8733721"/>
              <a:gd name="connsiteY52" fmla="*/ 4849614 h 6857999"/>
              <a:gd name="connsiteX53" fmla="*/ 8046521 w 8733721"/>
              <a:gd name="connsiteY53" fmla="*/ 4919971 h 6857999"/>
              <a:gd name="connsiteX54" fmla="*/ 7999171 w 8733721"/>
              <a:gd name="connsiteY54" fmla="*/ 5010766 h 6857999"/>
              <a:gd name="connsiteX55" fmla="*/ 7974494 w 8733721"/>
              <a:gd name="connsiteY55" fmla="*/ 5088190 h 6857999"/>
              <a:gd name="connsiteX56" fmla="*/ 7960017 w 8733721"/>
              <a:gd name="connsiteY56" fmla="*/ 5143922 h 6857999"/>
              <a:gd name="connsiteX57" fmla="*/ 7940570 w 8733721"/>
              <a:gd name="connsiteY57" fmla="*/ 5284346 h 6857999"/>
              <a:gd name="connsiteX58" fmla="*/ 7923844 w 8733721"/>
              <a:gd name="connsiteY58" fmla="*/ 5390948 h 6857999"/>
              <a:gd name="connsiteX59" fmla="*/ 7905061 w 8733721"/>
              <a:gd name="connsiteY59" fmla="*/ 5470854 h 6857999"/>
              <a:gd name="connsiteX60" fmla="*/ 7900574 w 8733721"/>
              <a:gd name="connsiteY60" fmla="*/ 5529643 h 6857999"/>
              <a:gd name="connsiteX61" fmla="*/ 7889879 w 8733721"/>
              <a:gd name="connsiteY61" fmla="*/ 5597292 h 6857999"/>
              <a:gd name="connsiteX62" fmla="*/ 7881533 w 8733721"/>
              <a:gd name="connsiteY62" fmla="*/ 5608899 h 6857999"/>
              <a:gd name="connsiteX63" fmla="*/ 7866845 w 8733721"/>
              <a:gd name="connsiteY63" fmla="*/ 5684911 h 6857999"/>
              <a:gd name="connsiteX64" fmla="*/ 7866707 w 8733721"/>
              <a:gd name="connsiteY64" fmla="*/ 5755776 h 6857999"/>
              <a:gd name="connsiteX65" fmla="*/ 7858630 w 8733721"/>
              <a:gd name="connsiteY65" fmla="*/ 5889599 h 6857999"/>
              <a:gd name="connsiteX66" fmla="*/ 7862852 w 8733721"/>
              <a:gd name="connsiteY66" fmla="*/ 5989744 h 6857999"/>
              <a:gd name="connsiteX67" fmla="*/ 7834617 w 8733721"/>
              <a:gd name="connsiteY67" fmla="*/ 6084926 h 6857999"/>
              <a:gd name="connsiteX68" fmla="*/ 7830440 w 8733721"/>
              <a:gd name="connsiteY68" fmla="*/ 6346549 h 6857999"/>
              <a:gd name="connsiteX69" fmla="*/ 7828988 w 8733721"/>
              <a:gd name="connsiteY69" fmla="*/ 6527527 h 6857999"/>
              <a:gd name="connsiteX70" fmla="*/ 7833220 w 8733721"/>
              <a:gd name="connsiteY70" fmla="*/ 6627129 h 6857999"/>
              <a:gd name="connsiteX71" fmla="*/ 7833451 w 8733721"/>
              <a:gd name="connsiteY71" fmla="*/ 6694819 h 6857999"/>
              <a:gd name="connsiteX72" fmla="*/ 7859394 w 8733721"/>
              <a:gd name="connsiteY72" fmla="*/ 6765445 h 6857999"/>
              <a:gd name="connsiteX73" fmla="*/ 7866873 w 8733721"/>
              <a:gd name="connsiteY73" fmla="*/ 6844697 h 6857999"/>
              <a:gd name="connsiteX74" fmla="*/ 7868076 w 8733721"/>
              <a:gd name="connsiteY74" fmla="*/ 6857999 h 6857999"/>
              <a:gd name="connsiteX75" fmla="*/ 2920621 w 8733721"/>
              <a:gd name="connsiteY75" fmla="*/ 6857999 h 6857999"/>
              <a:gd name="connsiteX76" fmla="*/ 961321 w 8733721"/>
              <a:gd name="connsiteY76" fmla="*/ 6857999 h 6857999"/>
              <a:gd name="connsiteX77" fmla="*/ 0 w 8733721"/>
              <a:gd name="connsiteY77" fmla="*/ 6857999 h 6857999"/>
              <a:gd name="connsiteX78" fmla="*/ 0 w 8733721"/>
              <a:gd name="connsiteY78" fmla="*/ 0 h 6857999"/>
              <a:gd name="connsiteX0" fmla="*/ 0 w 8394178"/>
              <a:gd name="connsiteY0" fmla="*/ 0 h 6857999"/>
              <a:gd name="connsiteX1" fmla="*/ 961321 w 8394178"/>
              <a:gd name="connsiteY1" fmla="*/ 0 h 6857999"/>
              <a:gd name="connsiteX2" fmla="*/ 2920621 w 8394178"/>
              <a:gd name="connsiteY2" fmla="*/ 0 h 6857999"/>
              <a:gd name="connsiteX3" fmla="*/ 8236175 w 8394178"/>
              <a:gd name="connsiteY3" fmla="*/ 2 h 6857999"/>
              <a:gd name="connsiteX4" fmla="*/ 8231178 w 8394178"/>
              <a:gd name="connsiteY4" fmla="*/ 14562 h 6857999"/>
              <a:gd name="connsiteX5" fmla="*/ 8234773 w 8394178"/>
              <a:gd name="connsiteY5" fmla="*/ 59077 h 6857999"/>
              <a:gd name="connsiteX6" fmla="*/ 8227623 w 8394178"/>
              <a:gd name="connsiteY6" fmla="*/ 107668 h 6857999"/>
              <a:gd name="connsiteX7" fmla="*/ 8246150 w 8394178"/>
              <a:gd name="connsiteY7" fmla="*/ 246136 h 6857999"/>
              <a:gd name="connsiteX8" fmla="*/ 8224308 w 8394178"/>
              <a:gd name="connsiteY8" fmla="*/ 372908 h 6857999"/>
              <a:gd name="connsiteX9" fmla="*/ 8221687 w 8394178"/>
              <a:gd name="connsiteY9" fmla="*/ 450607 h 6857999"/>
              <a:gd name="connsiteX10" fmla="*/ 8232987 w 8394178"/>
              <a:gd name="connsiteY10" fmla="*/ 812800 h 6857999"/>
              <a:gd name="connsiteX11" fmla="*/ 8241364 w 8394178"/>
              <a:gd name="connsiteY11" fmla="*/ 912727 h 6857999"/>
              <a:gd name="connsiteX12" fmla="*/ 8240165 w 8394178"/>
              <a:gd name="connsiteY12" fmla="*/ 989950 h 6857999"/>
              <a:gd name="connsiteX13" fmla="*/ 8243561 w 8394178"/>
              <a:gd name="connsiteY13" fmla="*/ 1141745 h 6857999"/>
              <a:gd name="connsiteX14" fmla="*/ 8256144 w 8394178"/>
              <a:gd name="connsiteY14" fmla="*/ 1265454 h 6857999"/>
              <a:gd name="connsiteX15" fmla="*/ 8281494 w 8394178"/>
              <a:gd name="connsiteY15" fmla="*/ 1385480 h 6857999"/>
              <a:gd name="connsiteX16" fmla="*/ 8297877 w 8394178"/>
              <a:gd name="connsiteY16" fmla="*/ 1458060 h 6857999"/>
              <a:gd name="connsiteX17" fmla="*/ 8315502 w 8394178"/>
              <a:gd name="connsiteY17" fmla="*/ 1513175 h 6857999"/>
              <a:gd name="connsiteX18" fmla="*/ 8342335 w 8394178"/>
              <a:gd name="connsiteY18" fmla="*/ 1570809 h 6857999"/>
              <a:gd name="connsiteX19" fmla="*/ 8324762 w 8394178"/>
              <a:gd name="connsiteY19" fmla="*/ 1632434 h 6857999"/>
              <a:gd name="connsiteX20" fmla="*/ 8319231 w 8394178"/>
              <a:gd name="connsiteY20" fmla="*/ 1742490 h 6857999"/>
              <a:gd name="connsiteX21" fmla="*/ 8343694 w 8394178"/>
              <a:gd name="connsiteY21" fmla="*/ 1812272 h 6857999"/>
              <a:gd name="connsiteX22" fmla="*/ 8379488 w 8394178"/>
              <a:gd name="connsiteY22" fmla="*/ 1856766 h 6857999"/>
              <a:gd name="connsiteX23" fmla="*/ 8385055 w 8394178"/>
              <a:gd name="connsiteY23" fmla="*/ 1923433 h 6857999"/>
              <a:gd name="connsiteX24" fmla="*/ 8386906 w 8394178"/>
              <a:gd name="connsiteY24" fmla="*/ 1972204 h 6857999"/>
              <a:gd name="connsiteX25" fmla="*/ 8386681 w 8394178"/>
              <a:gd name="connsiteY25" fmla="*/ 2066205 h 6857999"/>
              <a:gd name="connsiteX26" fmla="*/ 8380052 w 8394178"/>
              <a:gd name="connsiteY26" fmla="*/ 2227417 h 6857999"/>
              <a:gd name="connsiteX27" fmla="*/ 8374483 w 8394178"/>
              <a:gd name="connsiteY27" fmla="*/ 2510933 h 6857999"/>
              <a:gd name="connsiteX28" fmla="*/ 8375191 w 8394178"/>
              <a:gd name="connsiteY28" fmla="*/ 2741866 h 6857999"/>
              <a:gd name="connsiteX29" fmla="*/ 8384389 w 8394178"/>
              <a:gd name="connsiteY29" fmla="*/ 2864935 h 6857999"/>
              <a:gd name="connsiteX30" fmla="*/ 8391822 w 8394178"/>
              <a:gd name="connsiteY30" fmla="*/ 2950807 h 6857999"/>
              <a:gd name="connsiteX31" fmla="*/ 8378111 w 8394178"/>
              <a:gd name="connsiteY31" fmla="*/ 2978246 h 6857999"/>
              <a:gd name="connsiteX32" fmla="*/ 8375025 w 8394178"/>
              <a:gd name="connsiteY32" fmla="*/ 2995916 h 6857999"/>
              <a:gd name="connsiteX33" fmla="*/ 8366764 w 8394178"/>
              <a:gd name="connsiteY33" fmla="*/ 2998648 h 6857999"/>
              <a:gd name="connsiteX34" fmla="*/ 8356827 w 8394178"/>
              <a:gd name="connsiteY34" fmla="*/ 3023630 h 6857999"/>
              <a:gd name="connsiteX35" fmla="*/ 8348883 w 8394178"/>
              <a:gd name="connsiteY35" fmla="*/ 3096975 h 6857999"/>
              <a:gd name="connsiteX36" fmla="*/ 8331320 w 8394178"/>
              <a:gd name="connsiteY36" fmla="*/ 3216657 h 6857999"/>
              <a:gd name="connsiteX37" fmla="*/ 8334250 w 8394178"/>
              <a:gd name="connsiteY37" fmla="*/ 3310980 h 6857999"/>
              <a:gd name="connsiteX38" fmla="*/ 8323018 w 8394178"/>
              <a:gd name="connsiteY38" fmla="*/ 3344725 h 6857999"/>
              <a:gd name="connsiteX39" fmla="*/ 8312317 w 8394178"/>
              <a:gd name="connsiteY39" fmla="*/ 3393250 h 6857999"/>
              <a:gd name="connsiteX40" fmla="*/ 8299110 w 8394178"/>
              <a:gd name="connsiteY40" fmla="*/ 3514536 h 6857999"/>
              <a:gd name="connsiteX41" fmla="*/ 8279421 w 8394178"/>
              <a:gd name="connsiteY41" fmla="*/ 3686149 h 6857999"/>
              <a:gd name="connsiteX42" fmla="*/ 8273021 w 8394178"/>
              <a:gd name="connsiteY42" fmla="*/ 3692208 h 6857999"/>
              <a:gd name="connsiteX43" fmla="*/ 8260968 w 8394178"/>
              <a:gd name="connsiteY43" fmla="*/ 3776022 h 6857999"/>
              <a:gd name="connsiteX44" fmla="*/ 8209415 w 8394178"/>
              <a:gd name="connsiteY44" fmla="*/ 4060536 h 6857999"/>
              <a:gd name="connsiteX45" fmla="*/ 8203359 w 8394178"/>
              <a:gd name="connsiteY45" fmla="*/ 4222149 h 6857999"/>
              <a:gd name="connsiteX46" fmla="*/ 8197502 w 8394178"/>
              <a:gd name="connsiteY46" fmla="*/ 4364683 h 6857999"/>
              <a:gd name="connsiteX47" fmla="*/ 8189960 w 8394178"/>
              <a:gd name="connsiteY47" fmla="*/ 4462471 h 6857999"/>
              <a:gd name="connsiteX48" fmla="*/ 8157285 w 8394178"/>
              <a:gd name="connsiteY48" fmla="*/ 4526395 h 6857999"/>
              <a:gd name="connsiteX49" fmla="*/ 8127583 w 8394178"/>
              <a:gd name="connsiteY49" fmla="*/ 4649885 h 6857999"/>
              <a:gd name="connsiteX50" fmla="*/ 8086875 w 8394178"/>
              <a:gd name="connsiteY50" fmla="*/ 4799019 h 6857999"/>
              <a:gd name="connsiteX51" fmla="*/ 8071779 w 8394178"/>
              <a:gd name="connsiteY51" fmla="*/ 4849614 h 6857999"/>
              <a:gd name="connsiteX52" fmla="*/ 8046521 w 8394178"/>
              <a:gd name="connsiteY52" fmla="*/ 4919971 h 6857999"/>
              <a:gd name="connsiteX53" fmla="*/ 7999171 w 8394178"/>
              <a:gd name="connsiteY53" fmla="*/ 5010766 h 6857999"/>
              <a:gd name="connsiteX54" fmla="*/ 7974494 w 8394178"/>
              <a:gd name="connsiteY54" fmla="*/ 5088190 h 6857999"/>
              <a:gd name="connsiteX55" fmla="*/ 7960017 w 8394178"/>
              <a:gd name="connsiteY55" fmla="*/ 5143922 h 6857999"/>
              <a:gd name="connsiteX56" fmla="*/ 7940570 w 8394178"/>
              <a:gd name="connsiteY56" fmla="*/ 5284346 h 6857999"/>
              <a:gd name="connsiteX57" fmla="*/ 7923844 w 8394178"/>
              <a:gd name="connsiteY57" fmla="*/ 5390948 h 6857999"/>
              <a:gd name="connsiteX58" fmla="*/ 7905061 w 8394178"/>
              <a:gd name="connsiteY58" fmla="*/ 5470854 h 6857999"/>
              <a:gd name="connsiteX59" fmla="*/ 7900574 w 8394178"/>
              <a:gd name="connsiteY59" fmla="*/ 5529643 h 6857999"/>
              <a:gd name="connsiteX60" fmla="*/ 7889879 w 8394178"/>
              <a:gd name="connsiteY60" fmla="*/ 5597292 h 6857999"/>
              <a:gd name="connsiteX61" fmla="*/ 7881533 w 8394178"/>
              <a:gd name="connsiteY61" fmla="*/ 5608899 h 6857999"/>
              <a:gd name="connsiteX62" fmla="*/ 7866845 w 8394178"/>
              <a:gd name="connsiteY62" fmla="*/ 5684911 h 6857999"/>
              <a:gd name="connsiteX63" fmla="*/ 7866707 w 8394178"/>
              <a:gd name="connsiteY63" fmla="*/ 5755776 h 6857999"/>
              <a:gd name="connsiteX64" fmla="*/ 7858630 w 8394178"/>
              <a:gd name="connsiteY64" fmla="*/ 5889599 h 6857999"/>
              <a:gd name="connsiteX65" fmla="*/ 7862852 w 8394178"/>
              <a:gd name="connsiteY65" fmla="*/ 5989744 h 6857999"/>
              <a:gd name="connsiteX66" fmla="*/ 7834617 w 8394178"/>
              <a:gd name="connsiteY66" fmla="*/ 6084926 h 6857999"/>
              <a:gd name="connsiteX67" fmla="*/ 7830440 w 8394178"/>
              <a:gd name="connsiteY67" fmla="*/ 6346549 h 6857999"/>
              <a:gd name="connsiteX68" fmla="*/ 7828988 w 8394178"/>
              <a:gd name="connsiteY68" fmla="*/ 6527527 h 6857999"/>
              <a:gd name="connsiteX69" fmla="*/ 7833220 w 8394178"/>
              <a:gd name="connsiteY69" fmla="*/ 6627129 h 6857999"/>
              <a:gd name="connsiteX70" fmla="*/ 7833451 w 8394178"/>
              <a:gd name="connsiteY70" fmla="*/ 6694819 h 6857999"/>
              <a:gd name="connsiteX71" fmla="*/ 7859394 w 8394178"/>
              <a:gd name="connsiteY71" fmla="*/ 6765445 h 6857999"/>
              <a:gd name="connsiteX72" fmla="*/ 7866873 w 8394178"/>
              <a:gd name="connsiteY72" fmla="*/ 6844697 h 6857999"/>
              <a:gd name="connsiteX73" fmla="*/ 7868076 w 8394178"/>
              <a:gd name="connsiteY73" fmla="*/ 6857999 h 6857999"/>
              <a:gd name="connsiteX74" fmla="*/ 2920621 w 8394178"/>
              <a:gd name="connsiteY74" fmla="*/ 6857999 h 6857999"/>
              <a:gd name="connsiteX75" fmla="*/ 961321 w 8394178"/>
              <a:gd name="connsiteY75" fmla="*/ 6857999 h 6857999"/>
              <a:gd name="connsiteX76" fmla="*/ 0 w 8394178"/>
              <a:gd name="connsiteY76" fmla="*/ 6857999 h 6857999"/>
              <a:gd name="connsiteX77" fmla="*/ 0 w 8394178"/>
              <a:gd name="connsiteY77" fmla="*/ 0 h 6857999"/>
              <a:gd name="connsiteX0" fmla="*/ 0 w 8394178"/>
              <a:gd name="connsiteY0" fmla="*/ 0 h 6857999"/>
              <a:gd name="connsiteX1" fmla="*/ 961321 w 8394178"/>
              <a:gd name="connsiteY1" fmla="*/ 0 h 6857999"/>
              <a:gd name="connsiteX2" fmla="*/ 8236175 w 8394178"/>
              <a:gd name="connsiteY2" fmla="*/ 2 h 6857999"/>
              <a:gd name="connsiteX3" fmla="*/ 8231178 w 8394178"/>
              <a:gd name="connsiteY3" fmla="*/ 14562 h 6857999"/>
              <a:gd name="connsiteX4" fmla="*/ 8234773 w 8394178"/>
              <a:gd name="connsiteY4" fmla="*/ 59077 h 6857999"/>
              <a:gd name="connsiteX5" fmla="*/ 8227623 w 8394178"/>
              <a:gd name="connsiteY5" fmla="*/ 107668 h 6857999"/>
              <a:gd name="connsiteX6" fmla="*/ 8246150 w 8394178"/>
              <a:gd name="connsiteY6" fmla="*/ 246136 h 6857999"/>
              <a:gd name="connsiteX7" fmla="*/ 8224308 w 8394178"/>
              <a:gd name="connsiteY7" fmla="*/ 372908 h 6857999"/>
              <a:gd name="connsiteX8" fmla="*/ 8221687 w 8394178"/>
              <a:gd name="connsiteY8" fmla="*/ 450607 h 6857999"/>
              <a:gd name="connsiteX9" fmla="*/ 8232987 w 8394178"/>
              <a:gd name="connsiteY9" fmla="*/ 812800 h 6857999"/>
              <a:gd name="connsiteX10" fmla="*/ 8241364 w 8394178"/>
              <a:gd name="connsiteY10" fmla="*/ 912727 h 6857999"/>
              <a:gd name="connsiteX11" fmla="*/ 8240165 w 8394178"/>
              <a:gd name="connsiteY11" fmla="*/ 989950 h 6857999"/>
              <a:gd name="connsiteX12" fmla="*/ 8243561 w 8394178"/>
              <a:gd name="connsiteY12" fmla="*/ 1141745 h 6857999"/>
              <a:gd name="connsiteX13" fmla="*/ 8256144 w 8394178"/>
              <a:gd name="connsiteY13" fmla="*/ 1265454 h 6857999"/>
              <a:gd name="connsiteX14" fmla="*/ 8281494 w 8394178"/>
              <a:gd name="connsiteY14" fmla="*/ 1385480 h 6857999"/>
              <a:gd name="connsiteX15" fmla="*/ 8297877 w 8394178"/>
              <a:gd name="connsiteY15" fmla="*/ 1458060 h 6857999"/>
              <a:gd name="connsiteX16" fmla="*/ 8315502 w 8394178"/>
              <a:gd name="connsiteY16" fmla="*/ 1513175 h 6857999"/>
              <a:gd name="connsiteX17" fmla="*/ 8342335 w 8394178"/>
              <a:gd name="connsiteY17" fmla="*/ 1570809 h 6857999"/>
              <a:gd name="connsiteX18" fmla="*/ 8324762 w 8394178"/>
              <a:gd name="connsiteY18" fmla="*/ 1632434 h 6857999"/>
              <a:gd name="connsiteX19" fmla="*/ 8319231 w 8394178"/>
              <a:gd name="connsiteY19" fmla="*/ 1742490 h 6857999"/>
              <a:gd name="connsiteX20" fmla="*/ 8343694 w 8394178"/>
              <a:gd name="connsiteY20" fmla="*/ 1812272 h 6857999"/>
              <a:gd name="connsiteX21" fmla="*/ 8379488 w 8394178"/>
              <a:gd name="connsiteY21" fmla="*/ 1856766 h 6857999"/>
              <a:gd name="connsiteX22" fmla="*/ 8385055 w 8394178"/>
              <a:gd name="connsiteY22" fmla="*/ 1923433 h 6857999"/>
              <a:gd name="connsiteX23" fmla="*/ 8386906 w 8394178"/>
              <a:gd name="connsiteY23" fmla="*/ 1972204 h 6857999"/>
              <a:gd name="connsiteX24" fmla="*/ 8386681 w 8394178"/>
              <a:gd name="connsiteY24" fmla="*/ 2066205 h 6857999"/>
              <a:gd name="connsiteX25" fmla="*/ 8380052 w 8394178"/>
              <a:gd name="connsiteY25" fmla="*/ 2227417 h 6857999"/>
              <a:gd name="connsiteX26" fmla="*/ 8374483 w 8394178"/>
              <a:gd name="connsiteY26" fmla="*/ 2510933 h 6857999"/>
              <a:gd name="connsiteX27" fmla="*/ 8375191 w 8394178"/>
              <a:gd name="connsiteY27" fmla="*/ 2741866 h 6857999"/>
              <a:gd name="connsiteX28" fmla="*/ 8384389 w 8394178"/>
              <a:gd name="connsiteY28" fmla="*/ 2864935 h 6857999"/>
              <a:gd name="connsiteX29" fmla="*/ 8391822 w 8394178"/>
              <a:gd name="connsiteY29" fmla="*/ 2950807 h 6857999"/>
              <a:gd name="connsiteX30" fmla="*/ 8378111 w 8394178"/>
              <a:gd name="connsiteY30" fmla="*/ 2978246 h 6857999"/>
              <a:gd name="connsiteX31" fmla="*/ 8375025 w 8394178"/>
              <a:gd name="connsiteY31" fmla="*/ 2995916 h 6857999"/>
              <a:gd name="connsiteX32" fmla="*/ 8366764 w 8394178"/>
              <a:gd name="connsiteY32" fmla="*/ 2998648 h 6857999"/>
              <a:gd name="connsiteX33" fmla="*/ 8356827 w 8394178"/>
              <a:gd name="connsiteY33" fmla="*/ 3023630 h 6857999"/>
              <a:gd name="connsiteX34" fmla="*/ 8348883 w 8394178"/>
              <a:gd name="connsiteY34" fmla="*/ 3096975 h 6857999"/>
              <a:gd name="connsiteX35" fmla="*/ 8331320 w 8394178"/>
              <a:gd name="connsiteY35" fmla="*/ 3216657 h 6857999"/>
              <a:gd name="connsiteX36" fmla="*/ 8334250 w 8394178"/>
              <a:gd name="connsiteY36" fmla="*/ 3310980 h 6857999"/>
              <a:gd name="connsiteX37" fmla="*/ 8323018 w 8394178"/>
              <a:gd name="connsiteY37" fmla="*/ 3344725 h 6857999"/>
              <a:gd name="connsiteX38" fmla="*/ 8312317 w 8394178"/>
              <a:gd name="connsiteY38" fmla="*/ 3393250 h 6857999"/>
              <a:gd name="connsiteX39" fmla="*/ 8299110 w 8394178"/>
              <a:gd name="connsiteY39" fmla="*/ 3514536 h 6857999"/>
              <a:gd name="connsiteX40" fmla="*/ 8279421 w 8394178"/>
              <a:gd name="connsiteY40" fmla="*/ 3686149 h 6857999"/>
              <a:gd name="connsiteX41" fmla="*/ 8273021 w 8394178"/>
              <a:gd name="connsiteY41" fmla="*/ 3692208 h 6857999"/>
              <a:gd name="connsiteX42" fmla="*/ 8260968 w 8394178"/>
              <a:gd name="connsiteY42" fmla="*/ 3776022 h 6857999"/>
              <a:gd name="connsiteX43" fmla="*/ 8209415 w 8394178"/>
              <a:gd name="connsiteY43" fmla="*/ 4060536 h 6857999"/>
              <a:gd name="connsiteX44" fmla="*/ 8203359 w 8394178"/>
              <a:gd name="connsiteY44" fmla="*/ 4222149 h 6857999"/>
              <a:gd name="connsiteX45" fmla="*/ 8197502 w 8394178"/>
              <a:gd name="connsiteY45" fmla="*/ 4364683 h 6857999"/>
              <a:gd name="connsiteX46" fmla="*/ 8189960 w 8394178"/>
              <a:gd name="connsiteY46" fmla="*/ 4462471 h 6857999"/>
              <a:gd name="connsiteX47" fmla="*/ 8157285 w 8394178"/>
              <a:gd name="connsiteY47" fmla="*/ 4526395 h 6857999"/>
              <a:gd name="connsiteX48" fmla="*/ 8127583 w 8394178"/>
              <a:gd name="connsiteY48" fmla="*/ 4649885 h 6857999"/>
              <a:gd name="connsiteX49" fmla="*/ 8086875 w 8394178"/>
              <a:gd name="connsiteY49" fmla="*/ 4799019 h 6857999"/>
              <a:gd name="connsiteX50" fmla="*/ 8071779 w 8394178"/>
              <a:gd name="connsiteY50" fmla="*/ 4849614 h 6857999"/>
              <a:gd name="connsiteX51" fmla="*/ 8046521 w 8394178"/>
              <a:gd name="connsiteY51" fmla="*/ 4919971 h 6857999"/>
              <a:gd name="connsiteX52" fmla="*/ 7999171 w 8394178"/>
              <a:gd name="connsiteY52" fmla="*/ 5010766 h 6857999"/>
              <a:gd name="connsiteX53" fmla="*/ 7974494 w 8394178"/>
              <a:gd name="connsiteY53" fmla="*/ 5088190 h 6857999"/>
              <a:gd name="connsiteX54" fmla="*/ 7960017 w 8394178"/>
              <a:gd name="connsiteY54" fmla="*/ 5143922 h 6857999"/>
              <a:gd name="connsiteX55" fmla="*/ 7940570 w 8394178"/>
              <a:gd name="connsiteY55" fmla="*/ 5284346 h 6857999"/>
              <a:gd name="connsiteX56" fmla="*/ 7923844 w 8394178"/>
              <a:gd name="connsiteY56" fmla="*/ 5390948 h 6857999"/>
              <a:gd name="connsiteX57" fmla="*/ 7905061 w 8394178"/>
              <a:gd name="connsiteY57" fmla="*/ 5470854 h 6857999"/>
              <a:gd name="connsiteX58" fmla="*/ 7900574 w 8394178"/>
              <a:gd name="connsiteY58" fmla="*/ 5529643 h 6857999"/>
              <a:gd name="connsiteX59" fmla="*/ 7889879 w 8394178"/>
              <a:gd name="connsiteY59" fmla="*/ 5597292 h 6857999"/>
              <a:gd name="connsiteX60" fmla="*/ 7881533 w 8394178"/>
              <a:gd name="connsiteY60" fmla="*/ 5608899 h 6857999"/>
              <a:gd name="connsiteX61" fmla="*/ 7866845 w 8394178"/>
              <a:gd name="connsiteY61" fmla="*/ 5684911 h 6857999"/>
              <a:gd name="connsiteX62" fmla="*/ 7866707 w 8394178"/>
              <a:gd name="connsiteY62" fmla="*/ 5755776 h 6857999"/>
              <a:gd name="connsiteX63" fmla="*/ 7858630 w 8394178"/>
              <a:gd name="connsiteY63" fmla="*/ 5889599 h 6857999"/>
              <a:gd name="connsiteX64" fmla="*/ 7862852 w 8394178"/>
              <a:gd name="connsiteY64" fmla="*/ 5989744 h 6857999"/>
              <a:gd name="connsiteX65" fmla="*/ 7834617 w 8394178"/>
              <a:gd name="connsiteY65" fmla="*/ 6084926 h 6857999"/>
              <a:gd name="connsiteX66" fmla="*/ 7830440 w 8394178"/>
              <a:gd name="connsiteY66" fmla="*/ 6346549 h 6857999"/>
              <a:gd name="connsiteX67" fmla="*/ 7828988 w 8394178"/>
              <a:gd name="connsiteY67" fmla="*/ 6527527 h 6857999"/>
              <a:gd name="connsiteX68" fmla="*/ 7833220 w 8394178"/>
              <a:gd name="connsiteY68" fmla="*/ 6627129 h 6857999"/>
              <a:gd name="connsiteX69" fmla="*/ 7833451 w 8394178"/>
              <a:gd name="connsiteY69" fmla="*/ 6694819 h 6857999"/>
              <a:gd name="connsiteX70" fmla="*/ 7859394 w 8394178"/>
              <a:gd name="connsiteY70" fmla="*/ 6765445 h 6857999"/>
              <a:gd name="connsiteX71" fmla="*/ 7866873 w 8394178"/>
              <a:gd name="connsiteY71" fmla="*/ 6844697 h 6857999"/>
              <a:gd name="connsiteX72" fmla="*/ 7868076 w 8394178"/>
              <a:gd name="connsiteY72" fmla="*/ 6857999 h 6857999"/>
              <a:gd name="connsiteX73" fmla="*/ 2920621 w 8394178"/>
              <a:gd name="connsiteY73" fmla="*/ 6857999 h 6857999"/>
              <a:gd name="connsiteX74" fmla="*/ 961321 w 8394178"/>
              <a:gd name="connsiteY74" fmla="*/ 6857999 h 6857999"/>
              <a:gd name="connsiteX75" fmla="*/ 0 w 8394178"/>
              <a:gd name="connsiteY75" fmla="*/ 6857999 h 6857999"/>
              <a:gd name="connsiteX76" fmla="*/ 0 w 8394178"/>
              <a:gd name="connsiteY76"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961321 w 8394178"/>
              <a:gd name="connsiteY73" fmla="*/ 6857999 h 6857999"/>
              <a:gd name="connsiteX74" fmla="*/ 0 w 8394178"/>
              <a:gd name="connsiteY74" fmla="*/ 6857999 h 6857999"/>
              <a:gd name="connsiteX75" fmla="*/ 0 w 8394178"/>
              <a:gd name="connsiteY75"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2920621 w 8394178"/>
              <a:gd name="connsiteY72" fmla="*/ 6857999 h 6857999"/>
              <a:gd name="connsiteX73" fmla="*/ 0 w 8394178"/>
              <a:gd name="connsiteY73" fmla="*/ 6857999 h 6857999"/>
              <a:gd name="connsiteX74" fmla="*/ 0 w 8394178"/>
              <a:gd name="connsiteY74" fmla="*/ 0 h 6857999"/>
              <a:gd name="connsiteX0" fmla="*/ 0 w 8394178"/>
              <a:gd name="connsiteY0" fmla="*/ 0 h 6857999"/>
              <a:gd name="connsiteX1" fmla="*/ 8236175 w 8394178"/>
              <a:gd name="connsiteY1" fmla="*/ 2 h 6857999"/>
              <a:gd name="connsiteX2" fmla="*/ 8231178 w 8394178"/>
              <a:gd name="connsiteY2" fmla="*/ 14562 h 6857999"/>
              <a:gd name="connsiteX3" fmla="*/ 8234773 w 8394178"/>
              <a:gd name="connsiteY3" fmla="*/ 59077 h 6857999"/>
              <a:gd name="connsiteX4" fmla="*/ 8227623 w 8394178"/>
              <a:gd name="connsiteY4" fmla="*/ 107668 h 6857999"/>
              <a:gd name="connsiteX5" fmla="*/ 8246150 w 8394178"/>
              <a:gd name="connsiteY5" fmla="*/ 246136 h 6857999"/>
              <a:gd name="connsiteX6" fmla="*/ 8224308 w 8394178"/>
              <a:gd name="connsiteY6" fmla="*/ 372908 h 6857999"/>
              <a:gd name="connsiteX7" fmla="*/ 8221687 w 8394178"/>
              <a:gd name="connsiteY7" fmla="*/ 450607 h 6857999"/>
              <a:gd name="connsiteX8" fmla="*/ 8232987 w 8394178"/>
              <a:gd name="connsiteY8" fmla="*/ 812800 h 6857999"/>
              <a:gd name="connsiteX9" fmla="*/ 8241364 w 8394178"/>
              <a:gd name="connsiteY9" fmla="*/ 912727 h 6857999"/>
              <a:gd name="connsiteX10" fmla="*/ 8240165 w 8394178"/>
              <a:gd name="connsiteY10" fmla="*/ 989950 h 6857999"/>
              <a:gd name="connsiteX11" fmla="*/ 8243561 w 8394178"/>
              <a:gd name="connsiteY11" fmla="*/ 1141745 h 6857999"/>
              <a:gd name="connsiteX12" fmla="*/ 8256144 w 8394178"/>
              <a:gd name="connsiteY12" fmla="*/ 1265454 h 6857999"/>
              <a:gd name="connsiteX13" fmla="*/ 8281494 w 8394178"/>
              <a:gd name="connsiteY13" fmla="*/ 1385480 h 6857999"/>
              <a:gd name="connsiteX14" fmla="*/ 8297877 w 8394178"/>
              <a:gd name="connsiteY14" fmla="*/ 1458060 h 6857999"/>
              <a:gd name="connsiteX15" fmla="*/ 8315502 w 8394178"/>
              <a:gd name="connsiteY15" fmla="*/ 1513175 h 6857999"/>
              <a:gd name="connsiteX16" fmla="*/ 8342335 w 8394178"/>
              <a:gd name="connsiteY16" fmla="*/ 1570809 h 6857999"/>
              <a:gd name="connsiteX17" fmla="*/ 8324762 w 8394178"/>
              <a:gd name="connsiteY17" fmla="*/ 1632434 h 6857999"/>
              <a:gd name="connsiteX18" fmla="*/ 8319231 w 8394178"/>
              <a:gd name="connsiteY18" fmla="*/ 1742490 h 6857999"/>
              <a:gd name="connsiteX19" fmla="*/ 8343694 w 8394178"/>
              <a:gd name="connsiteY19" fmla="*/ 1812272 h 6857999"/>
              <a:gd name="connsiteX20" fmla="*/ 8379488 w 8394178"/>
              <a:gd name="connsiteY20" fmla="*/ 1856766 h 6857999"/>
              <a:gd name="connsiteX21" fmla="*/ 8385055 w 8394178"/>
              <a:gd name="connsiteY21" fmla="*/ 1923433 h 6857999"/>
              <a:gd name="connsiteX22" fmla="*/ 8386906 w 8394178"/>
              <a:gd name="connsiteY22" fmla="*/ 1972204 h 6857999"/>
              <a:gd name="connsiteX23" fmla="*/ 8386681 w 8394178"/>
              <a:gd name="connsiteY23" fmla="*/ 2066205 h 6857999"/>
              <a:gd name="connsiteX24" fmla="*/ 8380052 w 8394178"/>
              <a:gd name="connsiteY24" fmla="*/ 2227417 h 6857999"/>
              <a:gd name="connsiteX25" fmla="*/ 8374483 w 8394178"/>
              <a:gd name="connsiteY25" fmla="*/ 2510933 h 6857999"/>
              <a:gd name="connsiteX26" fmla="*/ 8375191 w 8394178"/>
              <a:gd name="connsiteY26" fmla="*/ 2741866 h 6857999"/>
              <a:gd name="connsiteX27" fmla="*/ 8384389 w 8394178"/>
              <a:gd name="connsiteY27" fmla="*/ 2864935 h 6857999"/>
              <a:gd name="connsiteX28" fmla="*/ 8391822 w 8394178"/>
              <a:gd name="connsiteY28" fmla="*/ 2950807 h 6857999"/>
              <a:gd name="connsiteX29" fmla="*/ 8378111 w 8394178"/>
              <a:gd name="connsiteY29" fmla="*/ 2978246 h 6857999"/>
              <a:gd name="connsiteX30" fmla="*/ 8375025 w 8394178"/>
              <a:gd name="connsiteY30" fmla="*/ 2995916 h 6857999"/>
              <a:gd name="connsiteX31" fmla="*/ 8366764 w 8394178"/>
              <a:gd name="connsiteY31" fmla="*/ 2998648 h 6857999"/>
              <a:gd name="connsiteX32" fmla="*/ 8356827 w 8394178"/>
              <a:gd name="connsiteY32" fmla="*/ 3023630 h 6857999"/>
              <a:gd name="connsiteX33" fmla="*/ 8348883 w 8394178"/>
              <a:gd name="connsiteY33" fmla="*/ 3096975 h 6857999"/>
              <a:gd name="connsiteX34" fmla="*/ 8331320 w 8394178"/>
              <a:gd name="connsiteY34" fmla="*/ 3216657 h 6857999"/>
              <a:gd name="connsiteX35" fmla="*/ 8334250 w 8394178"/>
              <a:gd name="connsiteY35" fmla="*/ 3310980 h 6857999"/>
              <a:gd name="connsiteX36" fmla="*/ 8323018 w 8394178"/>
              <a:gd name="connsiteY36" fmla="*/ 3344725 h 6857999"/>
              <a:gd name="connsiteX37" fmla="*/ 8312317 w 8394178"/>
              <a:gd name="connsiteY37" fmla="*/ 3393250 h 6857999"/>
              <a:gd name="connsiteX38" fmla="*/ 8299110 w 8394178"/>
              <a:gd name="connsiteY38" fmla="*/ 3514536 h 6857999"/>
              <a:gd name="connsiteX39" fmla="*/ 8279421 w 8394178"/>
              <a:gd name="connsiteY39" fmla="*/ 3686149 h 6857999"/>
              <a:gd name="connsiteX40" fmla="*/ 8273021 w 8394178"/>
              <a:gd name="connsiteY40" fmla="*/ 3692208 h 6857999"/>
              <a:gd name="connsiteX41" fmla="*/ 8260968 w 8394178"/>
              <a:gd name="connsiteY41" fmla="*/ 3776022 h 6857999"/>
              <a:gd name="connsiteX42" fmla="*/ 8209415 w 8394178"/>
              <a:gd name="connsiteY42" fmla="*/ 4060536 h 6857999"/>
              <a:gd name="connsiteX43" fmla="*/ 8203359 w 8394178"/>
              <a:gd name="connsiteY43" fmla="*/ 4222149 h 6857999"/>
              <a:gd name="connsiteX44" fmla="*/ 8197502 w 8394178"/>
              <a:gd name="connsiteY44" fmla="*/ 4364683 h 6857999"/>
              <a:gd name="connsiteX45" fmla="*/ 8189960 w 8394178"/>
              <a:gd name="connsiteY45" fmla="*/ 4462471 h 6857999"/>
              <a:gd name="connsiteX46" fmla="*/ 8157285 w 8394178"/>
              <a:gd name="connsiteY46" fmla="*/ 4526395 h 6857999"/>
              <a:gd name="connsiteX47" fmla="*/ 8127583 w 8394178"/>
              <a:gd name="connsiteY47" fmla="*/ 4649885 h 6857999"/>
              <a:gd name="connsiteX48" fmla="*/ 8086875 w 8394178"/>
              <a:gd name="connsiteY48" fmla="*/ 4799019 h 6857999"/>
              <a:gd name="connsiteX49" fmla="*/ 8071779 w 8394178"/>
              <a:gd name="connsiteY49" fmla="*/ 4849614 h 6857999"/>
              <a:gd name="connsiteX50" fmla="*/ 8046521 w 8394178"/>
              <a:gd name="connsiteY50" fmla="*/ 4919971 h 6857999"/>
              <a:gd name="connsiteX51" fmla="*/ 7999171 w 8394178"/>
              <a:gd name="connsiteY51" fmla="*/ 5010766 h 6857999"/>
              <a:gd name="connsiteX52" fmla="*/ 7974494 w 8394178"/>
              <a:gd name="connsiteY52" fmla="*/ 5088190 h 6857999"/>
              <a:gd name="connsiteX53" fmla="*/ 7960017 w 8394178"/>
              <a:gd name="connsiteY53" fmla="*/ 5143922 h 6857999"/>
              <a:gd name="connsiteX54" fmla="*/ 7940570 w 8394178"/>
              <a:gd name="connsiteY54" fmla="*/ 5284346 h 6857999"/>
              <a:gd name="connsiteX55" fmla="*/ 7923844 w 8394178"/>
              <a:gd name="connsiteY55" fmla="*/ 5390948 h 6857999"/>
              <a:gd name="connsiteX56" fmla="*/ 7905061 w 8394178"/>
              <a:gd name="connsiteY56" fmla="*/ 5470854 h 6857999"/>
              <a:gd name="connsiteX57" fmla="*/ 7900574 w 8394178"/>
              <a:gd name="connsiteY57" fmla="*/ 5529643 h 6857999"/>
              <a:gd name="connsiteX58" fmla="*/ 7889879 w 8394178"/>
              <a:gd name="connsiteY58" fmla="*/ 5597292 h 6857999"/>
              <a:gd name="connsiteX59" fmla="*/ 7881533 w 8394178"/>
              <a:gd name="connsiteY59" fmla="*/ 5608899 h 6857999"/>
              <a:gd name="connsiteX60" fmla="*/ 7866845 w 8394178"/>
              <a:gd name="connsiteY60" fmla="*/ 5684911 h 6857999"/>
              <a:gd name="connsiteX61" fmla="*/ 7866707 w 8394178"/>
              <a:gd name="connsiteY61" fmla="*/ 5755776 h 6857999"/>
              <a:gd name="connsiteX62" fmla="*/ 7858630 w 8394178"/>
              <a:gd name="connsiteY62" fmla="*/ 5889599 h 6857999"/>
              <a:gd name="connsiteX63" fmla="*/ 7862852 w 8394178"/>
              <a:gd name="connsiteY63" fmla="*/ 5989744 h 6857999"/>
              <a:gd name="connsiteX64" fmla="*/ 7834617 w 8394178"/>
              <a:gd name="connsiteY64" fmla="*/ 6084926 h 6857999"/>
              <a:gd name="connsiteX65" fmla="*/ 7830440 w 8394178"/>
              <a:gd name="connsiteY65" fmla="*/ 6346549 h 6857999"/>
              <a:gd name="connsiteX66" fmla="*/ 7828988 w 8394178"/>
              <a:gd name="connsiteY66" fmla="*/ 6527527 h 6857999"/>
              <a:gd name="connsiteX67" fmla="*/ 7833220 w 8394178"/>
              <a:gd name="connsiteY67" fmla="*/ 6627129 h 6857999"/>
              <a:gd name="connsiteX68" fmla="*/ 7833451 w 8394178"/>
              <a:gd name="connsiteY68" fmla="*/ 6694819 h 6857999"/>
              <a:gd name="connsiteX69" fmla="*/ 7859394 w 8394178"/>
              <a:gd name="connsiteY69" fmla="*/ 6765445 h 6857999"/>
              <a:gd name="connsiteX70" fmla="*/ 7866873 w 8394178"/>
              <a:gd name="connsiteY70" fmla="*/ 6844697 h 6857999"/>
              <a:gd name="connsiteX71" fmla="*/ 7868076 w 8394178"/>
              <a:gd name="connsiteY71" fmla="*/ 6857999 h 6857999"/>
              <a:gd name="connsiteX72" fmla="*/ 0 w 8394178"/>
              <a:gd name="connsiteY72" fmla="*/ 6857999 h 6857999"/>
              <a:gd name="connsiteX73" fmla="*/ 0 w 8394178"/>
              <a:gd name="connsiteY7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4178" h="6857999">
                <a:moveTo>
                  <a:pt x="0" y="0"/>
                </a:moveTo>
                <a:lnTo>
                  <a:pt x="8236175" y="2"/>
                </a:lnTo>
                <a:lnTo>
                  <a:pt x="8231178" y="14562"/>
                </a:lnTo>
                <a:lnTo>
                  <a:pt x="8234773" y="59077"/>
                </a:lnTo>
                <a:cubicBezTo>
                  <a:pt x="8235275" y="76949"/>
                  <a:pt x="8227121" y="89796"/>
                  <a:pt x="8227623" y="107668"/>
                </a:cubicBezTo>
                <a:cubicBezTo>
                  <a:pt x="8211139" y="138162"/>
                  <a:pt x="8246703" y="201929"/>
                  <a:pt x="8246150" y="246136"/>
                </a:cubicBezTo>
                <a:cubicBezTo>
                  <a:pt x="8245598" y="290343"/>
                  <a:pt x="8257389" y="364179"/>
                  <a:pt x="8224308" y="372908"/>
                </a:cubicBezTo>
                <a:cubicBezTo>
                  <a:pt x="8218864" y="431308"/>
                  <a:pt x="8228745" y="357606"/>
                  <a:pt x="8221687" y="450607"/>
                </a:cubicBezTo>
                <a:cubicBezTo>
                  <a:pt x="8253150" y="551950"/>
                  <a:pt x="8221677" y="787036"/>
                  <a:pt x="8232987" y="812800"/>
                </a:cubicBezTo>
                <a:cubicBezTo>
                  <a:pt x="8263719" y="860799"/>
                  <a:pt x="8226505" y="854953"/>
                  <a:pt x="8241364" y="912727"/>
                </a:cubicBezTo>
                <a:cubicBezTo>
                  <a:pt x="8249854" y="945986"/>
                  <a:pt x="8239798" y="951781"/>
                  <a:pt x="8240165" y="989950"/>
                </a:cubicBezTo>
                <a:cubicBezTo>
                  <a:pt x="8240531" y="1028120"/>
                  <a:pt x="8240898" y="1095828"/>
                  <a:pt x="8243561" y="1141745"/>
                </a:cubicBezTo>
                <a:cubicBezTo>
                  <a:pt x="8246223" y="1187662"/>
                  <a:pt x="8256010" y="1234783"/>
                  <a:pt x="8256144" y="1265454"/>
                </a:cubicBezTo>
                <a:cubicBezTo>
                  <a:pt x="8246450" y="1304052"/>
                  <a:pt x="8278372" y="1370755"/>
                  <a:pt x="8281494" y="1385480"/>
                </a:cubicBezTo>
                <a:cubicBezTo>
                  <a:pt x="8294281" y="1422714"/>
                  <a:pt x="8303397" y="1428103"/>
                  <a:pt x="8297877" y="1458060"/>
                </a:cubicBezTo>
                <a:cubicBezTo>
                  <a:pt x="8297983" y="1468057"/>
                  <a:pt x="8315397" y="1503177"/>
                  <a:pt x="8315502" y="1513175"/>
                </a:cubicBezTo>
                <a:lnTo>
                  <a:pt x="8342335" y="1570809"/>
                </a:lnTo>
                <a:cubicBezTo>
                  <a:pt x="8365894" y="1617136"/>
                  <a:pt x="8315600" y="1595486"/>
                  <a:pt x="8324762" y="1632434"/>
                </a:cubicBezTo>
                <a:cubicBezTo>
                  <a:pt x="8345804" y="1713683"/>
                  <a:pt x="8308403" y="1715203"/>
                  <a:pt x="8319231" y="1742490"/>
                </a:cubicBezTo>
                <a:cubicBezTo>
                  <a:pt x="8327385" y="1767736"/>
                  <a:pt x="8335540" y="1787026"/>
                  <a:pt x="8343694" y="1812272"/>
                </a:cubicBezTo>
                <a:cubicBezTo>
                  <a:pt x="8345710" y="1818102"/>
                  <a:pt x="8382841" y="1845254"/>
                  <a:pt x="8379488" y="1856766"/>
                </a:cubicBezTo>
                <a:lnTo>
                  <a:pt x="8385055" y="1923433"/>
                </a:lnTo>
                <a:lnTo>
                  <a:pt x="8386906" y="1972204"/>
                </a:lnTo>
                <a:cubicBezTo>
                  <a:pt x="8389102" y="1979569"/>
                  <a:pt x="8382464" y="2060117"/>
                  <a:pt x="8386681" y="2066205"/>
                </a:cubicBezTo>
                <a:cubicBezTo>
                  <a:pt x="8400709" y="2153571"/>
                  <a:pt x="8366045" y="2189849"/>
                  <a:pt x="8380052" y="2227417"/>
                </a:cubicBezTo>
                <a:cubicBezTo>
                  <a:pt x="8372543" y="2317591"/>
                  <a:pt x="8379811" y="2407644"/>
                  <a:pt x="8374483" y="2510933"/>
                </a:cubicBezTo>
                <a:cubicBezTo>
                  <a:pt x="8396772" y="2597916"/>
                  <a:pt x="8370232" y="2649734"/>
                  <a:pt x="8375191" y="2741866"/>
                </a:cubicBezTo>
                <a:cubicBezTo>
                  <a:pt x="8394024" y="2779815"/>
                  <a:pt x="8395428" y="2817058"/>
                  <a:pt x="8384389" y="2864935"/>
                </a:cubicBezTo>
                <a:cubicBezTo>
                  <a:pt x="8416004" y="2860552"/>
                  <a:pt x="8357917" y="2937673"/>
                  <a:pt x="8391822" y="2950807"/>
                </a:cubicBezTo>
                <a:lnTo>
                  <a:pt x="8378111" y="2978246"/>
                </a:lnTo>
                <a:lnTo>
                  <a:pt x="8375025" y="2995916"/>
                </a:lnTo>
                <a:lnTo>
                  <a:pt x="8366764" y="2998648"/>
                </a:lnTo>
                <a:lnTo>
                  <a:pt x="8356827" y="3023630"/>
                </a:lnTo>
                <a:cubicBezTo>
                  <a:pt x="8354245" y="3033333"/>
                  <a:pt x="8348477" y="3084375"/>
                  <a:pt x="8348883" y="3096975"/>
                </a:cubicBezTo>
                <a:cubicBezTo>
                  <a:pt x="8363039" y="3142205"/>
                  <a:pt x="8312062" y="3160433"/>
                  <a:pt x="8331320" y="3216657"/>
                </a:cubicBezTo>
                <a:cubicBezTo>
                  <a:pt x="8335649" y="3237178"/>
                  <a:pt x="8345170" y="3299737"/>
                  <a:pt x="8334250" y="3310980"/>
                </a:cubicBezTo>
                <a:cubicBezTo>
                  <a:pt x="8331414" y="3323902"/>
                  <a:pt x="8334413" y="3339340"/>
                  <a:pt x="8323018" y="3344725"/>
                </a:cubicBezTo>
                <a:cubicBezTo>
                  <a:pt x="8309183" y="3353908"/>
                  <a:pt x="8327822" y="3400659"/>
                  <a:pt x="8312317" y="3393250"/>
                </a:cubicBezTo>
                <a:cubicBezTo>
                  <a:pt x="8325036" y="3426421"/>
                  <a:pt x="8307258" y="3487753"/>
                  <a:pt x="8299110" y="3514536"/>
                </a:cubicBezTo>
                <a:cubicBezTo>
                  <a:pt x="8293627" y="3563353"/>
                  <a:pt x="8281866" y="3650327"/>
                  <a:pt x="8279421" y="3686149"/>
                </a:cubicBezTo>
                <a:cubicBezTo>
                  <a:pt x="8277133" y="3687657"/>
                  <a:pt x="8276096" y="3677229"/>
                  <a:pt x="8273021" y="3692208"/>
                </a:cubicBezTo>
                <a:cubicBezTo>
                  <a:pt x="8269945" y="3707187"/>
                  <a:pt x="8252471" y="3757479"/>
                  <a:pt x="8260968" y="3776022"/>
                </a:cubicBezTo>
                <a:cubicBezTo>
                  <a:pt x="8231046" y="3875691"/>
                  <a:pt x="8223343" y="4023237"/>
                  <a:pt x="8209415" y="4060536"/>
                </a:cubicBezTo>
                <a:cubicBezTo>
                  <a:pt x="8204523" y="4150698"/>
                  <a:pt x="8212636" y="4164564"/>
                  <a:pt x="8203359" y="4222149"/>
                </a:cubicBezTo>
                <a:cubicBezTo>
                  <a:pt x="8198769" y="4287917"/>
                  <a:pt x="8194167" y="4339232"/>
                  <a:pt x="8197502" y="4364683"/>
                </a:cubicBezTo>
                <a:lnTo>
                  <a:pt x="8189960" y="4462471"/>
                </a:lnTo>
                <a:cubicBezTo>
                  <a:pt x="8192241" y="4503329"/>
                  <a:pt x="8157418" y="4500454"/>
                  <a:pt x="8157285" y="4526395"/>
                </a:cubicBezTo>
                <a:cubicBezTo>
                  <a:pt x="8151441" y="4623008"/>
                  <a:pt x="8136733" y="4632050"/>
                  <a:pt x="8127583" y="4649885"/>
                </a:cubicBezTo>
                <a:cubicBezTo>
                  <a:pt x="8109657" y="4687979"/>
                  <a:pt x="8101631" y="4758928"/>
                  <a:pt x="8086875" y="4799019"/>
                </a:cubicBezTo>
                <a:cubicBezTo>
                  <a:pt x="8070221" y="4834076"/>
                  <a:pt x="8077158" y="4811645"/>
                  <a:pt x="8071779" y="4849614"/>
                </a:cubicBezTo>
                <a:cubicBezTo>
                  <a:pt x="8057300" y="4853334"/>
                  <a:pt x="8029516" y="4883089"/>
                  <a:pt x="8046521" y="4919971"/>
                </a:cubicBezTo>
                <a:lnTo>
                  <a:pt x="7999171" y="5010766"/>
                </a:lnTo>
                <a:cubicBezTo>
                  <a:pt x="7980458" y="4983259"/>
                  <a:pt x="7994018" y="5107656"/>
                  <a:pt x="7974494" y="5088190"/>
                </a:cubicBezTo>
                <a:cubicBezTo>
                  <a:pt x="7961479" y="5102008"/>
                  <a:pt x="7970341" y="5118851"/>
                  <a:pt x="7960017" y="5143922"/>
                </a:cubicBezTo>
                <a:cubicBezTo>
                  <a:pt x="7951381" y="5192745"/>
                  <a:pt x="7947519" y="5226225"/>
                  <a:pt x="7940570" y="5284346"/>
                </a:cubicBezTo>
                <a:cubicBezTo>
                  <a:pt x="7938188" y="5338386"/>
                  <a:pt x="7933705" y="5337325"/>
                  <a:pt x="7923844" y="5390948"/>
                </a:cubicBezTo>
                <a:cubicBezTo>
                  <a:pt x="7922596" y="5429655"/>
                  <a:pt x="7906054" y="5449508"/>
                  <a:pt x="7905061" y="5470854"/>
                </a:cubicBezTo>
                <a:cubicBezTo>
                  <a:pt x="7925924" y="5526328"/>
                  <a:pt x="7883497" y="5496377"/>
                  <a:pt x="7900574" y="5529643"/>
                </a:cubicBezTo>
                <a:cubicBezTo>
                  <a:pt x="7894813" y="5550879"/>
                  <a:pt x="7899366" y="5587444"/>
                  <a:pt x="7889879" y="5597292"/>
                </a:cubicBezTo>
                <a:lnTo>
                  <a:pt x="7881533" y="5608899"/>
                </a:lnTo>
                <a:cubicBezTo>
                  <a:pt x="7877694" y="5623501"/>
                  <a:pt x="7869316" y="5660431"/>
                  <a:pt x="7866845" y="5684911"/>
                </a:cubicBezTo>
                <a:cubicBezTo>
                  <a:pt x="7856004" y="5692608"/>
                  <a:pt x="7861304" y="5734344"/>
                  <a:pt x="7866707" y="5755776"/>
                </a:cubicBezTo>
                <a:cubicBezTo>
                  <a:pt x="7867905" y="5792777"/>
                  <a:pt x="7841786" y="5848613"/>
                  <a:pt x="7858630" y="5889599"/>
                </a:cubicBezTo>
                <a:cubicBezTo>
                  <a:pt x="7861076" y="5932097"/>
                  <a:pt x="7859359" y="5940901"/>
                  <a:pt x="7862852" y="5989744"/>
                </a:cubicBezTo>
                <a:cubicBezTo>
                  <a:pt x="7870213" y="6020787"/>
                  <a:pt x="7836478" y="6024963"/>
                  <a:pt x="7834617" y="6084926"/>
                </a:cubicBezTo>
                <a:cubicBezTo>
                  <a:pt x="7828898" y="6134231"/>
                  <a:pt x="7850648" y="6240432"/>
                  <a:pt x="7830440" y="6346549"/>
                </a:cubicBezTo>
                <a:cubicBezTo>
                  <a:pt x="7840187" y="6409741"/>
                  <a:pt x="7834403" y="6468689"/>
                  <a:pt x="7828988" y="6527527"/>
                </a:cubicBezTo>
                <a:cubicBezTo>
                  <a:pt x="7812745" y="6585667"/>
                  <a:pt x="7840670" y="6579284"/>
                  <a:pt x="7833220" y="6627129"/>
                </a:cubicBezTo>
                <a:cubicBezTo>
                  <a:pt x="7836598" y="6635153"/>
                  <a:pt x="7838259" y="6697665"/>
                  <a:pt x="7833451" y="6694819"/>
                </a:cubicBezTo>
                <a:cubicBezTo>
                  <a:pt x="7835476" y="6716947"/>
                  <a:pt x="7854551" y="6732844"/>
                  <a:pt x="7859394" y="6765445"/>
                </a:cubicBezTo>
                <a:cubicBezTo>
                  <a:pt x="7860760" y="6776325"/>
                  <a:pt x="7863817" y="6810511"/>
                  <a:pt x="7866873" y="6844697"/>
                </a:cubicBezTo>
                <a:lnTo>
                  <a:pt x="7868076" y="6857999"/>
                </a:lnTo>
                <a:lnTo>
                  <a:pt x="0" y="6857999"/>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099F954-A642-6E6F-A276-AC372538FC49}"/>
              </a:ext>
            </a:extLst>
          </p:cNvPr>
          <p:cNvSpPr>
            <a:spLocks noGrp="1"/>
          </p:cNvSpPr>
          <p:nvPr>
            <p:ph type="ctrTitle"/>
          </p:nvPr>
        </p:nvSpPr>
        <p:spPr>
          <a:xfrm>
            <a:off x="1630658" y="1045174"/>
            <a:ext cx="5103517" cy="2795160"/>
          </a:xfrm>
        </p:spPr>
        <p:txBody>
          <a:bodyPr>
            <a:normAutofit/>
          </a:bodyPr>
          <a:lstStyle/>
          <a:p>
            <a:r>
              <a:rPr lang="en-US" sz="4400" b="0" i="0" dirty="0">
                <a:effectLst/>
                <a:latin typeface="OpenSans-Regular"/>
              </a:rPr>
              <a:t> AI Ethics in Software Engineering</a:t>
            </a:r>
            <a:endParaRPr lang="en-US" sz="4400" dirty="0"/>
          </a:p>
        </p:txBody>
      </p:sp>
      <p:sp>
        <p:nvSpPr>
          <p:cNvPr id="3" name="Untertitel 2">
            <a:extLst>
              <a:ext uri="{FF2B5EF4-FFF2-40B4-BE49-F238E27FC236}">
                <a16:creationId xmlns:a16="http://schemas.microsoft.com/office/drawing/2014/main" id="{3DE626F4-0A4A-4761-6DC2-909EEC36B848}"/>
              </a:ext>
            </a:extLst>
          </p:cNvPr>
          <p:cNvSpPr>
            <a:spLocks noGrp="1"/>
          </p:cNvSpPr>
          <p:nvPr>
            <p:ph type="subTitle" idx="1"/>
          </p:nvPr>
        </p:nvSpPr>
        <p:spPr>
          <a:xfrm>
            <a:off x="1853537" y="4174333"/>
            <a:ext cx="4599197" cy="1136843"/>
          </a:xfrm>
        </p:spPr>
        <p:txBody>
          <a:bodyPr>
            <a:normAutofit/>
          </a:bodyPr>
          <a:lstStyle/>
          <a:p>
            <a:r>
              <a:rPr lang="en-US" sz="1800" b="0" i="0">
                <a:effectLst/>
                <a:latin typeface="OpenSans-Regular"/>
              </a:rPr>
              <a:t>Navigating Morality in Integration</a:t>
            </a:r>
            <a:endParaRPr lang="en-US" sz="1800"/>
          </a:p>
        </p:txBody>
      </p:sp>
      <p:pic>
        <p:nvPicPr>
          <p:cNvPr id="5" name="Grafik 4">
            <a:extLst>
              <a:ext uri="{FF2B5EF4-FFF2-40B4-BE49-F238E27FC236}">
                <a16:creationId xmlns:a16="http://schemas.microsoft.com/office/drawing/2014/main" id="{A4898041-0049-A077-BF44-E23BEA72C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3721" y="3270479"/>
            <a:ext cx="2870679" cy="287066"/>
          </a:xfrm>
          <a:prstGeom prst="rect">
            <a:avLst/>
          </a:prstGeom>
        </p:spPr>
      </p:pic>
      <p:sp>
        <p:nvSpPr>
          <p:cNvPr id="7" name="Textfeld 6">
            <a:extLst>
              <a:ext uri="{FF2B5EF4-FFF2-40B4-BE49-F238E27FC236}">
                <a16:creationId xmlns:a16="http://schemas.microsoft.com/office/drawing/2014/main" id="{54CCA398-3CC5-BF1A-AEEE-9A680BB19801}"/>
              </a:ext>
            </a:extLst>
          </p:cNvPr>
          <p:cNvSpPr txBox="1"/>
          <p:nvPr/>
        </p:nvSpPr>
        <p:spPr>
          <a:xfrm>
            <a:off x="4676714" y="6364303"/>
            <a:ext cx="2921655" cy="369332"/>
          </a:xfrm>
          <a:prstGeom prst="rect">
            <a:avLst/>
          </a:prstGeom>
          <a:noFill/>
        </p:spPr>
        <p:txBody>
          <a:bodyPr wrap="square">
            <a:spAutoFit/>
          </a:bodyPr>
          <a:lstStyle/>
          <a:p>
            <a:r>
              <a:rPr lang="en-US" sz="1800" dirty="0">
                <a:solidFill>
                  <a:schemeClr val="tx1">
                    <a:alpha val="60000"/>
                  </a:schemeClr>
                </a:solidFill>
              </a:rPr>
              <a:t>Moritz Christopher Schmidt</a:t>
            </a:r>
            <a:endParaRPr lang="en-US" dirty="0"/>
          </a:p>
        </p:txBody>
      </p:sp>
    </p:spTree>
    <p:extLst>
      <p:ext uri="{BB962C8B-B14F-4D97-AF65-F5344CB8AC3E}">
        <p14:creationId xmlns:p14="http://schemas.microsoft.com/office/powerpoint/2010/main" val="2287235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Correlation vs causation</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p:txBody>
          <a:bodyPr>
            <a:normAutofit/>
          </a:bodyPr>
          <a:lstStyle/>
          <a:p>
            <a:pPr lvl="2"/>
            <a:endParaRPr lang="en-US"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10</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0E39EF75-F977-61A4-E390-71EB8DD3CBEA}"/>
              </a:ext>
            </a:extLst>
          </p:cNvPr>
          <p:cNvSpPr txBox="1"/>
          <p:nvPr/>
        </p:nvSpPr>
        <p:spPr>
          <a:xfrm>
            <a:off x="3169558" y="5807910"/>
            <a:ext cx="5852884" cy="400110"/>
          </a:xfrm>
          <a:prstGeom prst="rect">
            <a:avLst/>
          </a:prstGeom>
          <a:noFill/>
        </p:spPr>
        <p:txBody>
          <a:bodyPr wrap="none" rtlCol="0">
            <a:spAutoFit/>
          </a:bodyPr>
          <a:lstStyle/>
          <a:p>
            <a:r>
              <a:rPr lang="en-US" sz="1000" dirty="0">
                <a:solidFill>
                  <a:schemeClr val="bg1">
                    <a:lumMod val="65000"/>
                  </a:schemeClr>
                </a:solidFill>
              </a:rPr>
              <a:t>Ice Cream Sales “Lead” to Homicide: Why?, By Leon Ho, 14.02.2023, visited 19.03.2024</a:t>
            </a:r>
          </a:p>
          <a:p>
            <a:r>
              <a:rPr lang="en-US" sz="1000" dirty="0">
                <a:solidFill>
                  <a:schemeClr val="bg1">
                    <a:lumMod val="65000"/>
                  </a:schemeClr>
                </a:solidFill>
              </a:rPr>
              <a:t>https://www.lifehack.org/624604/the-most-common-bias-people-have-that-leads-to-wrong-decisions</a:t>
            </a:r>
          </a:p>
        </p:txBody>
      </p:sp>
      <p:pic>
        <p:nvPicPr>
          <p:cNvPr id="3074" name="Picture 2">
            <a:extLst>
              <a:ext uri="{FF2B5EF4-FFF2-40B4-BE49-F238E27FC236}">
                <a16:creationId xmlns:a16="http://schemas.microsoft.com/office/drawing/2014/main" id="{04BC7E40-6C31-D808-F0FA-ED4059016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818799"/>
            <a:ext cx="5071789" cy="34901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DF55156-8A48-5125-F592-3A29A142D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458" y="1818799"/>
            <a:ext cx="5342342" cy="3553750"/>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4">
            <a:extLst>
              <a:ext uri="{FF2B5EF4-FFF2-40B4-BE49-F238E27FC236}">
                <a16:creationId xmlns:a16="http://schemas.microsoft.com/office/drawing/2014/main" id="{A9ABC634-60B0-7A07-83CE-0651D5BB602A}"/>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383628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AI today	</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p:txBody>
          <a:bodyPr>
            <a:normAutofit/>
          </a:bodyPr>
          <a:lstStyle/>
          <a:p>
            <a:r>
              <a:rPr lang="en-US" dirty="0"/>
              <a:t>Large language models – “LLMs”</a:t>
            </a:r>
          </a:p>
          <a:p>
            <a:pPr lvl="1"/>
            <a:r>
              <a:rPr lang="en-US" dirty="0"/>
              <a:t>Very large neural networks</a:t>
            </a:r>
          </a:p>
          <a:p>
            <a:pPr lvl="1"/>
            <a:endParaRPr lang="en-US" dirty="0"/>
          </a:p>
          <a:p>
            <a:pPr lvl="1"/>
            <a:endParaRPr lang="en-US" dirty="0"/>
          </a:p>
          <a:p>
            <a:pPr lvl="1"/>
            <a:r>
              <a:rPr lang="en-US" dirty="0"/>
              <a:t>Many new developments </a:t>
            </a:r>
          </a:p>
          <a:p>
            <a:pPr lvl="2"/>
            <a:r>
              <a:rPr lang="en-US" dirty="0"/>
              <a:t>E.g., ChatGPT by OpenAI</a:t>
            </a:r>
          </a:p>
          <a:p>
            <a:pPr lvl="2"/>
            <a:r>
              <a:rPr lang="en-US" dirty="0"/>
              <a:t>Ishan Anand - https://spreadsheets-are-all-you-need.ai</a:t>
            </a:r>
          </a:p>
          <a:p>
            <a:pPr marL="457200" lvl="1" indent="0">
              <a:buNone/>
            </a:pPr>
            <a:endParaRPr lang="en-US" dirty="0"/>
          </a:p>
          <a:p>
            <a:pPr marL="457200" lvl="1" indent="0">
              <a:buNone/>
            </a:pPr>
            <a:endParaRPr lang="en-US" dirty="0"/>
          </a:p>
          <a:p>
            <a:pPr lvl="1"/>
            <a:r>
              <a:rPr lang="en-US" b="1" dirty="0"/>
              <a:t>Ethical challenges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5" name="Fußzeilenplatzhalter 4">
            <a:extLst>
              <a:ext uri="{FF2B5EF4-FFF2-40B4-BE49-F238E27FC236}">
                <a16:creationId xmlns:a16="http://schemas.microsoft.com/office/drawing/2014/main" id="{F522F529-C440-A673-A2F8-10515D1A43A5}"/>
              </a:ext>
            </a:extLst>
          </p:cNvPr>
          <p:cNvSpPr>
            <a:spLocks noGrp="1"/>
          </p:cNvSpPr>
          <p:nvPr>
            <p:ph type="ftr" sz="quarter" idx="11"/>
          </p:nvPr>
        </p:nvSpPr>
        <p:spPr>
          <a:xfrm>
            <a:off x="3947615" y="6362249"/>
            <a:ext cx="4296770" cy="365125"/>
          </a:xfrm>
        </p:spPr>
        <p:txBody>
          <a:bodyPr/>
          <a:lstStyle/>
          <a:p>
            <a:r>
              <a:rPr lang="en-US" dirty="0"/>
              <a:t>Moritz Christopher Schmidt -  AI Ethics in Software Engineering</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11</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Tree>
    <p:extLst>
      <p:ext uri="{BB962C8B-B14F-4D97-AF65-F5344CB8AC3E}">
        <p14:creationId xmlns:p14="http://schemas.microsoft.com/office/powerpoint/2010/main" val="136385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Facial recognition</a:t>
            </a:r>
          </a:p>
        </p:txBody>
      </p:sp>
      <p:pic>
        <p:nvPicPr>
          <p:cNvPr id="9" name="Inhaltsplatzhalter 8">
            <a:extLst>
              <a:ext uri="{FF2B5EF4-FFF2-40B4-BE49-F238E27FC236}">
                <a16:creationId xmlns:a16="http://schemas.microsoft.com/office/drawing/2014/main" id="{D89CCCF7-E21A-924F-8FE9-B4451EEAA9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123" r="13123"/>
          <a:stretch/>
        </p:blipFill>
        <p:spPr>
          <a:xfrm>
            <a:off x="5702202" y="435411"/>
            <a:ext cx="6424047" cy="5806728"/>
          </a:xfrm>
          <a:ln>
            <a:solidFill>
              <a:schemeClr val="accent1"/>
            </a:solidFill>
          </a:ln>
        </p:spPr>
      </p:pic>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12</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0" y="3215664"/>
            <a:ext cx="3296095" cy="246221"/>
          </a:xfrm>
          <a:prstGeom prst="rect">
            <a:avLst/>
          </a:prstGeom>
          <a:noFill/>
        </p:spPr>
        <p:txBody>
          <a:bodyPr wrap="none" rtlCol="0">
            <a:spAutoFit/>
          </a:bodyPr>
          <a:lstStyle/>
          <a:p>
            <a:r>
              <a:rPr lang="en-US" sz="1000" dirty="0">
                <a:solidFill>
                  <a:schemeClr val="bg1">
                    <a:lumMod val="65000"/>
                  </a:schemeClr>
                </a:solidFill>
              </a:rPr>
              <a:t>https://en.wikipedia.org/wiki/Facial_recognition_system</a:t>
            </a:r>
          </a:p>
        </p:txBody>
      </p:sp>
      <p:sp>
        <p:nvSpPr>
          <p:cNvPr id="3" name="Fußzeilenplatzhalter 4">
            <a:extLst>
              <a:ext uri="{FF2B5EF4-FFF2-40B4-BE49-F238E27FC236}">
                <a16:creationId xmlns:a16="http://schemas.microsoft.com/office/drawing/2014/main" id="{0BEF9C2C-566E-D20C-CF44-DFC1697726FC}"/>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277654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Facial recognition</a:t>
            </a:r>
          </a:p>
        </p:txBody>
      </p:sp>
      <p:pic>
        <p:nvPicPr>
          <p:cNvPr id="9" name="Inhaltsplatzhalter 8">
            <a:extLst>
              <a:ext uri="{FF2B5EF4-FFF2-40B4-BE49-F238E27FC236}">
                <a16:creationId xmlns:a16="http://schemas.microsoft.com/office/drawing/2014/main" id="{D89CCCF7-E21A-924F-8FE9-B4451EEAA98A}"/>
              </a:ext>
            </a:extLst>
          </p:cNvPr>
          <p:cNvPicPr>
            <a:picLocks noGrp="1" noChangeAspect="1"/>
          </p:cNvPicPr>
          <p:nvPr>
            <p:ph idx="1"/>
          </p:nvPr>
        </p:nvPicPr>
        <p:blipFill rotWithShape="1">
          <a:blip r:embed="rId3"/>
          <a:srcRect l="13955" t="52776" r="8395" b="15030"/>
          <a:stretch/>
        </p:blipFill>
        <p:spPr>
          <a:xfrm>
            <a:off x="2467117" y="1646333"/>
            <a:ext cx="7257765" cy="3078235"/>
          </a:xfrm>
          <a:ln>
            <a:solidFill>
              <a:schemeClr val="accent1"/>
            </a:solidFill>
          </a:ln>
        </p:spPr>
      </p:pic>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dirty="0" smtClean="0"/>
              <a:t>13</a:t>
            </a:fld>
            <a:endParaRPr lang="en-US" dirty="0"/>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3244898" y="4937345"/>
            <a:ext cx="5702202" cy="400110"/>
          </a:xfrm>
          <a:prstGeom prst="rect">
            <a:avLst/>
          </a:prstGeom>
          <a:noFill/>
        </p:spPr>
        <p:txBody>
          <a:bodyPr wrap="none" rtlCol="0">
            <a:spAutoFit/>
          </a:bodyPr>
          <a:lstStyle/>
          <a:p>
            <a:r>
              <a:rPr lang="en-US" sz="1000" dirty="0">
                <a:solidFill>
                  <a:schemeClr val="bg1">
                    <a:lumMod val="65000"/>
                  </a:schemeClr>
                </a:solidFill>
              </a:rPr>
              <a:t>Racial Discrimination in Face Recognition Technology, By Alex </a:t>
            </a:r>
            <a:r>
              <a:rPr lang="en-US" sz="1000" dirty="0" err="1">
                <a:solidFill>
                  <a:schemeClr val="bg1">
                    <a:lumMod val="65000"/>
                  </a:schemeClr>
                </a:solidFill>
              </a:rPr>
              <a:t>Najibi</a:t>
            </a:r>
            <a:r>
              <a:rPr lang="en-US" sz="1000" dirty="0">
                <a:solidFill>
                  <a:schemeClr val="bg1">
                    <a:lumMod val="65000"/>
                  </a:schemeClr>
                </a:solidFill>
              </a:rPr>
              <a:t>, 24.10.2020, visited 19.03.2024</a:t>
            </a:r>
          </a:p>
          <a:p>
            <a:r>
              <a:rPr lang="en-US" sz="1000" dirty="0">
                <a:solidFill>
                  <a:schemeClr val="bg1">
                    <a:lumMod val="65000"/>
                  </a:schemeClr>
                </a:solidFill>
              </a:rPr>
              <a:t>https://sitn.hms.harvard.edu/flash/2020/racial-discrimination-in-face-recognition-technology/</a:t>
            </a:r>
          </a:p>
        </p:txBody>
      </p:sp>
      <p:sp>
        <p:nvSpPr>
          <p:cNvPr id="3" name="Fußzeilenplatzhalter 4">
            <a:extLst>
              <a:ext uri="{FF2B5EF4-FFF2-40B4-BE49-F238E27FC236}">
                <a16:creationId xmlns:a16="http://schemas.microsoft.com/office/drawing/2014/main" id="{30A0F6F3-944F-FAE7-85D3-068DCE96C486}"/>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57560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Facial recognition</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14</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7646368" y="1825625"/>
            <a:ext cx="4225837" cy="553998"/>
          </a:xfrm>
          <a:prstGeom prst="rect">
            <a:avLst/>
          </a:prstGeom>
          <a:noFill/>
        </p:spPr>
        <p:txBody>
          <a:bodyPr wrap="none" rtlCol="0">
            <a:spAutoFit/>
          </a:bodyPr>
          <a:lstStyle/>
          <a:p>
            <a:r>
              <a:rPr lang="en-US" sz="1000" dirty="0">
                <a:solidFill>
                  <a:schemeClr val="bg1">
                    <a:lumMod val="65000"/>
                  </a:schemeClr>
                </a:solidFill>
              </a:rPr>
              <a:t>How Wrongful Arrests Based on AI Derailed 3 Men's Lives, </a:t>
            </a:r>
          </a:p>
          <a:p>
            <a:r>
              <a:rPr lang="en-US" sz="1000" dirty="0">
                <a:solidFill>
                  <a:schemeClr val="bg1">
                    <a:lumMod val="65000"/>
                  </a:schemeClr>
                </a:solidFill>
              </a:rPr>
              <a:t>By Khari Johnson, 07.03.2022, visited 19.03.2024</a:t>
            </a:r>
          </a:p>
          <a:p>
            <a:r>
              <a:rPr lang="en-US" sz="1000" dirty="0">
                <a:solidFill>
                  <a:schemeClr val="bg1">
                    <a:lumMod val="65000"/>
                  </a:schemeClr>
                </a:solidFill>
              </a:rPr>
              <a:t>https://www.wired.com/story/wrongful-arrests-ai-derailed-3-mens-lives/</a:t>
            </a:r>
          </a:p>
        </p:txBody>
      </p:sp>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3814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Williams, Oliver, Parks</a:t>
            </a:r>
          </a:p>
          <a:p>
            <a:pPr lvl="1"/>
            <a:r>
              <a:rPr lang="en-US" dirty="0"/>
              <a:t>wrongfully identified &amp; arrested</a:t>
            </a:r>
          </a:p>
          <a:p>
            <a:pPr lvl="1"/>
            <a:r>
              <a:rPr lang="en-US" dirty="0"/>
              <a:t>2019 – 2020</a:t>
            </a:r>
          </a:p>
          <a:p>
            <a:pPr lvl="1"/>
            <a:endParaRPr lang="en-US" dirty="0"/>
          </a:p>
          <a:p>
            <a:endParaRPr lang="en-US" dirty="0"/>
          </a:p>
          <a:p>
            <a:r>
              <a:rPr lang="en-US" dirty="0"/>
              <a:t>Uber using selfies to register for jobs</a:t>
            </a:r>
          </a:p>
          <a:p>
            <a:pPr lvl="1"/>
            <a:r>
              <a:rPr lang="en-US" dirty="0" err="1"/>
              <a:t>Manjang</a:t>
            </a:r>
            <a:r>
              <a:rPr lang="en-US" dirty="0"/>
              <a:t> faced “continued mismatches”</a:t>
            </a:r>
          </a:p>
          <a:p>
            <a:pPr lvl="1"/>
            <a:r>
              <a:rPr lang="en-US" dirty="0"/>
              <a:t>locked out 2021</a:t>
            </a:r>
          </a:p>
        </p:txBody>
      </p:sp>
      <p:sp>
        <p:nvSpPr>
          <p:cNvPr id="8" name="Textfeld 7">
            <a:extLst>
              <a:ext uri="{FF2B5EF4-FFF2-40B4-BE49-F238E27FC236}">
                <a16:creationId xmlns:a16="http://schemas.microsoft.com/office/drawing/2014/main" id="{28BA0A4B-6E2F-B2DF-B658-37F1AFED372F}"/>
              </a:ext>
            </a:extLst>
          </p:cNvPr>
          <p:cNvSpPr txBox="1"/>
          <p:nvPr/>
        </p:nvSpPr>
        <p:spPr>
          <a:xfrm>
            <a:off x="7646369" y="4613314"/>
            <a:ext cx="3092513" cy="553998"/>
          </a:xfrm>
          <a:prstGeom prst="rect">
            <a:avLst/>
          </a:prstGeom>
          <a:noFill/>
        </p:spPr>
        <p:txBody>
          <a:bodyPr wrap="none" rtlCol="0">
            <a:spAutoFit/>
          </a:bodyPr>
          <a:lstStyle/>
          <a:p>
            <a:r>
              <a:rPr lang="en-US" sz="1000" dirty="0">
                <a:solidFill>
                  <a:schemeClr val="bg1">
                    <a:lumMod val="65000"/>
                  </a:schemeClr>
                </a:solidFill>
              </a:rPr>
              <a:t>Payout for Uber Eats driver over face scan bias case, </a:t>
            </a:r>
          </a:p>
          <a:p>
            <a:r>
              <a:rPr lang="en-US" sz="1000" dirty="0">
                <a:solidFill>
                  <a:schemeClr val="bg1">
                    <a:lumMod val="65000"/>
                  </a:schemeClr>
                </a:solidFill>
              </a:rPr>
              <a:t>By </a:t>
            </a:r>
            <a:r>
              <a:rPr lang="en-US" sz="1000" dirty="0" err="1">
                <a:solidFill>
                  <a:schemeClr val="bg1">
                    <a:lumMod val="65000"/>
                  </a:schemeClr>
                </a:solidFill>
              </a:rPr>
              <a:t>Shinoa</a:t>
            </a:r>
            <a:r>
              <a:rPr lang="en-US" sz="1000" dirty="0">
                <a:solidFill>
                  <a:schemeClr val="bg1">
                    <a:lumMod val="65000"/>
                  </a:schemeClr>
                </a:solidFill>
              </a:rPr>
              <a:t> McCallum, 26.03.2024, visited 28.03.2024</a:t>
            </a:r>
          </a:p>
          <a:p>
            <a:r>
              <a:rPr lang="en-US" sz="1000" dirty="0">
                <a:solidFill>
                  <a:schemeClr val="bg1">
                    <a:lumMod val="65000"/>
                  </a:schemeClr>
                </a:solidFill>
              </a:rPr>
              <a:t>https://www.bbc.com/news/technology-68655429</a:t>
            </a:r>
          </a:p>
        </p:txBody>
      </p:sp>
      <p:sp>
        <p:nvSpPr>
          <p:cNvPr id="9" name="Fußzeilenplatzhalter 4">
            <a:extLst>
              <a:ext uri="{FF2B5EF4-FFF2-40B4-BE49-F238E27FC236}">
                <a16:creationId xmlns:a16="http://schemas.microsoft.com/office/drawing/2014/main" id="{939364E0-2807-D4AF-9884-77D12FD5D607}"/>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169508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Facial recognition</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15</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709012"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Testing inaccuracies</a:t>
            </a:r>
          </a:p>
          <a:p>
            <a:pPr lvl="1"/>
            <a:r>
              <a:rPr lang="en-US" dirty="0"/>
              <a:t>Minorities and women badly covered</a:t>
            </a:r>
          </a:p>
          <a:p>
            <a:endParaRPr lang="en-US" dirty="0"/>
          </a:p>
          <a:p>
            <a:r>
              <a:rPr lang="en-US" dirty="0"/>
              <a:t>Racial discrimination in law enforcement</a:t>
            </a:r>
          </a:p>
          <a:p>
            <a:pPr lvl="1"/>
            <a:r>
              <a:rPr lang="en-US" dirty="0"/>
              <a:t>mug shots to identify individuals</a:t>
            </a:r>
          </a:p>
          <a:p>
            <a:pPr lvl="2"/>
            <a:r>
              <a:rPr lang="en-US" b="1" dirty="0"/>
              <a:t>feed-forward loop</a:t>
            </a:r>
            <a:r>
              <a:rPr lang="en-US" dirty="0"/>
              <a:t> </a:t>
            </a:r>
          </a:p>
          <a:p>
            <a:pPr lvl="2"/>
            <a:endParaRPr lang="en-US" dirty="0"/>
          </a:p>
          <a:p>
            <a:r>
              <a:rPr lang="en-US" dirty="0"/>
              <a:t>Lack of consent &amp; transparency</a:t>
            </a:r>
          </a:p>
          <a:p>
            <a:pPr lvl="1"/>
            <a:r>
              <a:rPr lang="en-US" dirty="0"/>
              <a:t>Tool https://haveibeentrained.com/</a:t>
            </a:r>
          </a:p>
          <a:p>
            <a:endParaRPr lang="en-US" dirty="0"/>
          </a:p>
          <a:p>
            <a:r>
              <a:rPr lang="en-US" dirty="0"/>
              <a:t>Mass surveillance</a:t>
            </a:r>
          </a:p>
        </p:txBody>
      </p:sp>
      <p:sp>
        <p:nvSpPr>
          <p:cNvPr id="11" name="Textfeld 10">
            <a:extLst>
              <a:ext uri="{FF2B5EF4-FFF2-40B4-BE49-F238E27FC236}">
                <a16:creationId xmlns:a16="http://schemas.microsoft.com/office/drawing/2014/main" id="{680E67A4-843E-E0D1-3433-48F560C27B0B}"/>
              </a:ext>
            </a:extLst>
          </p:cNvPr>
          <p:cNvSpPr txBox="1"/>
          <p:nvPr/>
        </p:nvSpPr>
        <p:spPr>
          <a:xfrm>
            <a:off x="7966334" y="3152001"/>
            <a:ext cx="3387466" cy="553998"/>
          </a:xfrm>
          <a:prstGeom prst="rect">
            <a:avLst/>
          </a:prstGeom>
          <a:noFill/>
        </p:spPr>
        <p:txBody>
          <a:bodyPr wrap="none" rtlCol="0">
            <a:spAutoFit/>
          </a:bodyPr>
          <a:lstStyle/>
          <a:p>
            <a:r>
              <a:rPr lang="en-US" sz="1000" dirty="0">
                <a:solidFill>
                  <a:schemeClr val="bg1">
                    <a:lumMod val="65000"/>
                  </a:schemeClr>
                </a:solidFill>
              </a:rPr>
              <a:t>Ethics of Facial Recognition: Key Issues and Solutions</a:t>
            </a:r>
          </a:p>
          <a:p>
            <a:r>
              <a:rPr lang="en-US" sz="1000" dirty="0">
                <a:solidFill>
                  <a:schemeClr val="bg1">
                    <a:lumMod val="65000"/>
                  </a:schemeClr>
                </a:solidFill>
              </a:rPr>
              <a:t>By </a:t>
            </a:r>
            <a:r>
              <a:rPr lang="en-US" sz="1000" dirty="0" err="1">
                <a:solidFill>
                  <a:schemeClr val="bg1">
                    <a:lumMod val="65000"/>
                  </a:schemeClr>
                </a:solidFill>
              </a:rPr>
              <a:t>Katam</a:t>
            </a:r>
            <a:r>
              <a:rPr lang="en-US" sz="1000" dirty="0">
                <a:solidFill>
                  <a:schemeClr val="bg1">
                    <a:lumMod val="65000"/>
                  </a:schemeClr>
                </a:solidFill>
              </a:rPr>
              <a:t> Raju </a:t>
            </a:r>
            <a:r>
              <a:rPr lang="en-US" sz="1000" dirty="0" err="1">
                <a:solidFill>
                  <a:schemeClr val="bg1">
                    <a:lumMod val="65000"/>
                  </a:schemeClr>
                </a:solidFill>
              </a:rPr>
              <a:t>Gangarapu</a:t>
            </a:r>
            <a:r>
              <a:rPr lang="en-US" sz="1000" dirty="0">
                <a:solidFill>
                  <a:schemeClr val="bg1">
                    <a:lumMod val="65000"/>
                  </a:schemeClr>
                </a:solidFill>
              </a:rPr>
              <a:t>, 25.01.2022, visited 19.03.2024</a:t>
            </a:r>
          </a:p>
          <a:p>
            <a:r>
              <a:rPr lang="en-US" sz="1000" dirty="0">
                <a:solidFill>
                  <a:schemeClr val="bg1">
                    <a:lumMod val="65000"/>
                  </a:schemeClr>
                </a:solidFill>
              </a:rPr>
              <a:t>https://learn.g2.com/ethics-of-facial-recognition</a:t>
            </a:r>
          </a:p>
        </p:txBody>
      </p:sp>
      <p:sp>
        <p:nvSpPr>
          <p:cNvPr id="8" name="Fußzeilenplatzhalter 4">
            <a:extLst>
              <a:ext uri="{FF2B5EF4-FFF2-40B4-BE49-F238E27FC236}">
                <a16:creationId xmlns:a16="http://schemas.microsoft.com/office/drawing/2014/main" id="{76EBA73F-8777-6C97-7A56-7F8F6CC0EC38}"/>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404803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Bias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16</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pic>
        <p:nvPicPr>
          <p:cNvPr id="11" name="Grafik 10">
            <a:extLst>
              <a:ext uri="{FF2B5EF4-FFF2-40B4-BE49-F238E27FC236}">
                <a16:creationId xmlns:a16="http://schemas.microsoft.com/office/drawing/2014/main" id="{7C8C1A5C-68E3-EACA-4867-69155306A1C5}"/>
              </a:ext>
            </a:extLst>
          </p:cNvPr>
          <p:cNvPicPr>
            <a:picLocks noChangeAspect="1"/>
          </p:cNvPicPr>
          <p:nvPr/>
        </p:nvPicPr>
        <p:blipFill>
          <a:blip r:embed="rId4"/>
          <a:stretch>
            <a:fillRect/>
          </a:stretch>
        </p:blipFill>
        <p:spPr>
          <a:xfrm>
            <a:off x="2364378" y="944871"/>
            <a:ext cx="8307306" cy="4937705"/>
          </a:xfrm>
          <a:prstGeom prst="rect">
            <a:avLst/>
          </a:prstGeom>
        </p:spPr>
      </p:pic>
      <p:pic>
        <p:nvPicPr>
          <p:cNvPr id="13" name="Grafik 12">
            <a:extLst>
              <a:ext uri="{FF2B5EF4-FFF2-40B4-BE49-F238E27FC236}">
                <a16:creationId xmlns:a16="http://schemas.microsoft.com/office/drawing/2014/main" id="{CDC995CF-E8A2-84A1-4995-FCD876D4B587}"/>
              </a:ext>
            </a:extLst>
          </p:cNvPr>
          <p:cNvPicPr>
            <a:picLocks noChangeAspect="1"/>
          </p:cNvPicPr>
          <p:nvPr/>
        </p:nvPicPr>
        <p:blipFill>
          <a:blip r:embed="rId5"/>
          <a:stretch>
            <a:fillRect/>
          </a:stretch>
        </p:blipFill>
        <p:spPr>
          <a:xfrm>
            <a:off x="3498585" y="752190"/>
            <a:ext cx="5194829" cy="5186687"/>
          </a:xfrm>
          <a:prstGeom prst="rect">
            <a:avLst/>
          </a:prstGeom>
        </p:spPr>
      </p:pic>
      <p:sp>
        <p:nvSpPr>
          <p:cNvPr id="14" name="Textfeld 13">
            <a:extLst>
              <a:ext uri="{FF2B5EF4-FFF2-40B4-BE49-F238E27FC236}">
                <a16:creationId xmlns:a16="http://schemas.microsoft.com/office/drawing/2014/main" id="{0C1E9B51-B643-29EB-6149-289BD4A9666E}"/>
              </a:ext>
            </a:extLst>
          </p:cNvPr>
          <p:cNvSpPr txBox="1"/>
          <p:nvPr/>
        </p:nvSpPr>
        <p:spPr>
          <a:xfrm>
            <a:off x="34121" y="5798258"/>
            <a:ext cx="4203395" cy="553998"/>
          </a:xfrm>
          <a:prstGeom prst="rect">
            <a:avLst/>
          </a:prstGeom>
          <a:noFill/>
        </p:spPr>
        <p:txBody>
          <a:bodyPr wrap="none" rtlCol="0">
            <a:spAutoFit/>
          </a:bodyPr>
          <a:lstStyle/>
          <a:p>
            <a:r>
              <a:rPr lang="en-US" sz="1000" dirty="0">
                <a:solidFill>
                  <a:schemeClr val="bg1">
                    <a:lumMod val="65000"/>
                  </a:schemeClr>
                </a:solidFill>
              </a:rPr>
              <a:t>Images from:</a:t>
            </a:r>
          </a:p>
          <a:p>
            <a:r>
              <a:rPr lang="en-US" sz="1000" dirty="0">
                <a:solidFill>
                  <a:schemeClr val="bg1">
                    <a:lumMod val="65000"/>
                  </a:schemeClr>
                </a:solidFill>
              </a:rPr>
              <a:t>AI Is Dangerous, but Not for the Reasons You Think | Sasha </a:t>
            </a:r>
            <a:r>
              <a:rPr lang="en-US" sz="1000" dirty="0" err="1">
                <a:solidFill>
                  <a:schemeClr val="bg1">
                    <a:lumMod val="65000"/>
                  </a:schemeClr>
                </a:solidFill>
              </a:rPr>
              <a:t>Luccioni</a:t>
            </a:r>
            <a:r>
              <a:rPr lang="en-US" sz="1000" dirty="0">
                <a:solidFill>
                  <a:schemeClr val="bg1">
                    <a:lumMod val="65000"/>
                  </a:schemeClr>
                </a:solidFill>
              </a:rPr>
              <a:t> | TED</a:t>
            </a:r>
          </a:p>
          <a:p>
            <a:r>
              <a:rPr lang="en-US" sz="1000" dirty="0">
                <a:solidFill>
                  <a:schemeClr val="bg1">
                    <a:lumMod val="65000"/>
                  </a:schemeClr>
                </a:solidFill>
              </a:rPr>
              <a:t>https://www.youtube.com/watch?v=eXdVDhOGqoE</a:t>
            </a:r>
          </a:p>
        </p:txBody>
      </p:sp>
      <p:sp>
        <p:nvSpPr>
          <p:cNvPr id="3" name="Fußzeilenplatzhalter 4">
            <a:extLst>
              <a:ext uri="{FF2B5EF4-FFF2-40B4-BE49-F238E27FC236}">
                <a16:creationId xmlns:a16="http://schemas.microsoft.com/office/drawing/2014/main" id="{34E1759C-72E4-7D74-5EC6-ACE7C838CD88}"/>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219128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Survivorship Bias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17</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59447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Positive results are overly present / give a false picture</a:t>
            </a:r>
          </a:p>
          <a:p>
            <a:pPr lvl="1"/>
            <a:endParaRPr lang="en-US" dirty="0"/>
          </a:p>
          <a:p>
            <a:pPr lvl="1"/>
            <a:r>
              <a:rPr lang="en-US" dirty="0"/>
              <a:t>Military</a:t>
            </a:r>
          </a:p>
          <a:p>
            <a:pPr marL="457200" lvl="1" indent="0">
              <a:buNone/>
            </a:pPr>
            <a:endParaRPr lang="en-US" dirty="0"/>
          </a:p>
          <a:p>
            <a:pPr marL="457200" lvl="1" indent="0">
              <a:buNone/>
            </a:pPr>
            <a:endParaRPr lang="en-US" b="1" dirty="0"/>
          </a:p>
          <a:p>
            <a:pPr lvl="1"/>
            <a:r>
              <a:rPr lang="en-US" b="1" dirty="0"/>
              <a:t>AI</a:t>
            </a:r>
          </a:p>
          <a:p>
            <a:pPr lvl="2"/>
            <a:r>
              <a:rPr lang="en-US" dirty="0"/>
              <a:t>Certain data overrepresented </a:t>
            </a:r>
          </a:p>
          <a:p>
            <a:pPr marL="914400" lvl="2" indent="0">
              <a:buNone/>
            </a:pPr>
            <a:r>
              <a:rPr lang="en-US" dirty="0">
                <a:sym typeface="Wingdings" panose="05000000000000000000" pitchFamily="2" charset="2"/>
              </a:rPr>
              <a:t> “full picture” rarely present</a:t>
            </a:r>
            <a:endParaRPr lang="en-US" dirty="0"/>
          </a:p>
          <a:p>
            <a:pPr lvl="2"/>
            <a:endParaRPr lang="en-US" b="1" dirty="0"/>
          </a:p>
        </p:txBody>
      </p:sp>
      <p:sp>
        <p:nvSpPr>
          <p:cNvPr id="8" name="Fußzeilenplatzhalter 4">
            <a:extLst>
              <a:ext uri="{FF2B5EF4-FFF2-40B4-BE49-F238E27FC236}">
                <a16:creationId xmlns:a16="http://schemas.microsoft.com/office/drawing/2014/main" id="{3ED19E04-7A53-DAC4-68CD-F63B420B0279}"/>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grpSp>
        <p:nvGrpSpPr>
          <p:cNvPr id="9" name="Gruppieren 8">
            <a:extLst>
              <a:ext uri="{FF2B5EF4-FFF2-40B4-BE49-F238E27FC236}">
                <a16:creationId xmlns:a16="http://schemas.microsoft.com/office/drawing/2014/main" id="{E78691DE-95CC-0194-045E-C9886E75FEB5}"/>
              </a:ext>
            </a:extLst>
          </p:cNvPr>
          <p:cNvGrpSpPr/>
          <p:nvPr/>
        </p:nvGrpSpPr>
        <p:grpSpPr>
          <a:xfrm>
            <a:off x="6544101" y="1634215"/>
            <a:ext cx="5455835" cy="4274954"/>
            <a:chOff x="6544101" y="1634215"/>
            <a:chExt cx="5455835" cy="4274954"/>
          </a:xfrm>
        </p:grpSpPr>
        <p:pic>
          <p:nvPicPr>
            <p:cNvPr id="2050" name="Picture 2" descr="undefined">
              <a:extLst>
                <a:ext uri="{FF2B5EF4-FFF2-40B4-BE49-F238E27FC236}">
                  <a16:creationId xmlns:a16="http://schemas.microsoft.com/office/drawing/2014/main" id="{F8C73DA8-FF5A-7294-BC77-10A8A66C7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101" y="1634215"/>
              <a:ext cx="5455835" cy="406646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25D33B96-052E-E35B-C4BB-5D15E26B99D6}"/>
                </a:ext>
              </a:extLst>
            </p:cNvPr>
            <p:cNvSpPr txBox="1"/>
            <p:nvPr/>
          </p:nvSpPr>
          <p:spPr>
            <a:xfrm>
              <a:off x="7876443" y="5662948"/>
              <a:ext cx="2791149" cy="246221"/>
            </a:xfrm>
            <a:prstGeom prst="rect">
              <a:avLst/>
            </a:prstGeom>
            <a:noFill/>
          </p:spPr>
          <p:txBody>
            <a:bodyPr wrap="none" rtlCol="0">
              <a:spAutoFit/>
            </a:bodyPr>
            <a:lstStyle/>
            <a:p>
              <a:r>
                <a:rPr lang="en-US" sz="1000" dirty="0">
                  <a:solidFill>
                    <a:schemeClr val="bg1">
                      <a:lumMod val="65000"/>
                    </a:schemeClr>
                  </a:solidFill>
                </a:rPr>
                <a:t>https://en.wikipedia.org/wiki/Survivorship_bias</a:t>
              </a:r>
            </a:p>
          </p:txBody>
        </p:sp>
      </p:grpSp>
      <p:grpSp>
        <p:nvGrpSpPr>
          <p:cNvPr id="12" name="Gruppieren 11">
            <a:extLst>
              <a:ext uri="{FF2B5EF4-FFF2-40B4-BE49-F238E27FC236}">
                <a16:creationId xmlns:a16="http://schemas.microsoft.com/office/drawing/2014/main" id="{4AB2BB34-F340-3450-2419-81AE0D1E3752}"/>
              </a:ext>
            </a:extLst>
          </p:cNvPr>
          <p:cNvGrpSpPr/>
          <p:nvPr/>
        </p:nvGrpSpPr>
        <p:grpSpPr>
          <a:xfrm>
            <a:off x="7484065" y="438053"/>
            <a:ext cx="3788557" cy="5985024"/>
            <a:chOff x="3089274" y="216541"/>
            <a:chExt cx="3788557" cy="5985024"/>
          </a:xfrm>
        </p:grpSpPr>
        <p:pic>
          <p:nvPicPr>
            <p:cNvPr id="10" name="Picture 2" descr="Ein Bild, das Text, Cartoon, weiß, Darstellung enthält.&#10;&#10;Beschreibung automatisch generiert.">
              <a:extLst>
                <a:ext uri="{FF2B5EF4-FFF2-40B4-BE49-F238E27FC236}">
                  <a16:creationId xmlns:a16="http://schemas.microsoft.com/office/drawing/2014/main" id="{F8C73DA8-FF5A-7294-BC77-10A8A66C78F6}"/>
                </a:ext>
              </a:extLst>
            </p:cNvPr>
            <p:cNvPicPr>
              <a:picLocks noChangeAspect="1" noChangeArrowheads="1"/>
            </p:cNvPicPr>
            <p:nvPr/>
          </p:nvPicPr>
          <p:blipFill>
            <a:blip r:embed="rId5"/>
            <a:srcRect/>
            <a:stretch>
              <a:fillRect/>
            </a:stretch>
          </p:blipFill>
          <p:spPr bwMode="auto">
            <a:xfrm>
              <a:off x="3089274" y="216541"/>
              <a:ext cx="3788557" cy="56524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4">
              <a:extLst>
                <a:ext uri="{FF2B5EF4-FFF2-40B4-BE49-F238E27FC236}">
                  <a16:creationId xmlns:a16="http://schemas.microsoft.com/office/drawing/2014/main" id="{25D33B96-052E-E35B-C4BB-5D15E26B99D6}"/>
                </a:ext>
              </a:extLst>
            </p:cNvPr>
            <p:cNvSpPr txBox="1"/>
            <p:nvPr/>
          </p:nvSpPr>
          <p:spPr>
            <a:xfrm>
              <a:off x="4234792" y="5955344"/>
              <a:ext cx="1500732" cy="246221"/>
            </a:xfrm>
            <a:prstGeom prst="rect">
              <a:avLst/>
            </a:prstGeom>
            <a:noFill/>
          </p:spPr>
          <p:txBody>
            <a:bodyPr wrap="non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lumMod val="65000"/>
                    </a:schemeClr>
                  </a:solidFill>
                  <a:ea typeface="+mn-lt"/>
                  <a:cs typeface="+mn-lt"/>
                </a:rPr>
                <a:t>https://xkcd.com/1827/</a:t>
              </a:r>
              <a:endParaRPr lang="de-DE" dirty="0">
                <a:solidFill>
                  <a:schemeClr val="bg1">
                    <a:lumMod val="65000"/>
                  </a:schemeClr>
                </a:solidFill>
              </a:endParaRPr>
            </a:p>
          </p:txBody>
        </p:sp>
      </p:grpSp>
    </p:spTree>
    <p:extLst>
      <p:ext uri="{BB962C8B-B14F-4D97-AF65-F5344CB8AC3E}">
        <p14:creationId xmlns:p14="http://schemas.microsoft.com/office/powerpoint/2010/main" val="243954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Bias – challenges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18</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199" y="1825625"/>
            <a:ext cx="1051559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Healthcare</a:t>
            </a:r>
          </a:p>
          <a:p>
            <a:pPr marL="0" indent="0">
              <a:buNone/>
            </a:pPr>
            <a:endParaRPr lang="en-US" dirty="0"/>
          </a:p>
          <a:p>
            <a:r>
              <a:rPr lang="en-US" dirty="0"/>
              <a:t>Applicant tracking systems</a:t>
            </a:r>
          </a:p>
          <a:p>
            <a:pPr marL="0" indent="0">
              <a:buNone/>
            </a:pPr>
            <a:endParaRPr lang="en-US" dirty="0"/>
          </a:p>
          <a:p>
            <a:r>
              <a:rPr lang="en-US" dirty="0"/>
              <a:t>Advertisement</a:t>
            </a:r>
          </a:p>
          <a:p>
            <a:pPr marL="0" indent="0">
              <a:buNone/>
            </a:pPr>
            <a:endParaRPr lang="en-US" dirty="0"/>
          </a:p>
          <a:p>
            <a:r>
              <a:rPr lang="en-US" dirty="0"/>
              <a:t>Predictive policing</a:t>
            </a:r>
          </a:p>
          <a:p>
            <a:pPr marL="0" indent="0">
              <a:buNone/>
            </a:pPr>
            <a:endParaRPr lang="en-US" dirty="0"/>
          </a:p>
          <a:p>
            <a:r>
              <a:rPr lang="en-US" dirty="0"/>
              <a:t>Tool recommendation:</a:t>
            </a:r>
            <a:br>
              <a:rPr lang="en-US" dirty="0"/>
            </a:br>
            <a:r>
              <a:rPr lang="en-US" dirty="0"/>
              <a:t>https://huggingface.co/spaces/society-ethics/DiffusionBiasExplorer</a:t>
            </a:r>
          </a:p>
        </p:txBody>
      </p:sp>
      <p:sp>
        <p:nvSpPr>
          <p:cNvPr id="8" name="Fußzeilenplatzhalter 4">
            <a:extLst>
              <a:ext uri="{FF2B5EF4-FFF2-40B4-BE49-F238E27FC236}">
                <a16:creationId xmlns:a16="http://schemas.microsoft.com/office/drawing/2014/main" id="{3ED19E04-7A53-DAC4-68CD-F63B420B0279}"/>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Textfeld 4">
            <a:extLst>
              <a:ext uri="{FF2B5EF4-FFF2-40B4-BE49-F238E27FC236}">
                <a16:creationId xmlns:a16="http://schemas.microsoft.com/office/drawing/2014/main" id="{C7DE6F32-A4C7-4798-B5DE-448A17C98ABF}"/>
              </a:ext>
            </a:extLst>
          </p:cNvPr>
          <p:cNvSpPr txBox="1"/>
          <p:nvPr/>
        </p:nvSpPr>
        <p:spPr>
          <a:xfrm>
            <a:off x="7754794" y="2838680"/>
            <a:ext cx="3387464" cy="707886"/>
          </a:xfrm>
          <a:prstGeom prst="rect">
            <a:avLst/>
          </a:prstGeom>
          <a:noFill/>
        </p:spPr>
        <p:txBody>
          <a:bodyPr wrap="square" rtlCol="0">
            <a:spAutoFit/>
          </a:bodyPr>
          <a:lstStyle/>
          <a:p>
            <a:r>
              <a:rPr lang="en-US" sz="1000" dirty="0">
                <a:solidFill>
                  <a:schemeClr val="bg1">
                    <a:lumMod val="65000"/>
                  </a:schemeClr>
                </a:solidFill>
              </a:rPr>
              <a:t>Insight - Amazon scraps secret AI recruiting tool that showed bias against women</a:t>
            </a:r>
          </a:p>
          <a:p>
            <a:r>
              <a:rPr lang="en-US" sz="1000" dirty="0">
                <a:solidFill>
                  <a:schemeClr val="bg1">
                    <a:lumMod val="65000"/>
                  </a:schemeClr>
                </a:solidFill>
              </a:rPr>
              <a:t>By Jeffrey </a:t>
            </a:r>
            <a:r>
              <a:rPr lang="en-US" sz="1000" dirty="0" err="1">
                <a:solidFill>
                  <a:schemeClr val="bg1">
                    <a:lumMod val="65000"/>
                  </a:schemeClr>
                </a:solidFill>
              </a:rPr>
              <a:t>Dastin</a:t>
            </a:r>
            <a:r>
              <a:rPr lang="en-US" sz="1000" dirty="0">
                <a:solidFill>
                  <a:schemeClr val="bg1">
                    <a:lumMod val="65000"/>
                  </a:schemeClr>
                </a:solidFill>
              </a:rPr>
              <a:t>, 11.10.2018, visited 19.03.2024</a:t>
            </a:r>
          </a:p>
          <a:p>
            <a:r>
              <a:rPr lang="en-US" sz="1000" dirty="0">
                <a:solidFill>
                  <a:schemeClr val="bg1">
                    <a:lumMod val="65000"/>
                  </a:schemeClr>
                </a:solidFill>
              </a:rPr>
              <a:t>https://www.reuters.com/article/idUSKCN1MK0AG/</a:t>
            </a:r>
          </a:p>
        </p:txBody>
      </p:sp>
      <p:sp>
        <p:nvSpPr>
          <p:cNvPr id="9" name="Textfeld 8">
            <a:extLst>
              <a:ext uri="{FF2B5EF4-FFF2-40B4-BE49-F238E27FC236}">
                <a16:creationId xmlns:a16="http://schemas.microsoft.com/office/drawing/2014/main" id="{42FACB97-8E14-3A32-CE1D-06214C8527B2}"/>
              </a:ext>
            </a:extLst>
          </p:cNvPr>
          <p:cNvSpPr txBox="1"/>
          <p:nvPr/>
        </p:nvSpPr>
        <p:spPr>
          <a:xfrm>
            <a:off x="7754794" y="3639209"/>
            <a:ext cx="3387464" cy="707886"/>
          </a:xfrm>
          <a:prstGeom prst="rect">
            <a:avLst/>
          </a:prstGeom>
          <a:noFill/>
        </p:spPr>
        <p:txBody>
          <a:bodyPr wrap="square" rtlCol="0">
            <a:spAutoFit/>
          </a:bodyPr>
          <a:lstStyle/>
          <a:p>
            <a:r>
              <a:rPr lang="en-US" sz="1000" dirty="0">
                <a:solidFill>
                  <a:schemeClr val="bg1">
                    <a:lumMod val="65000"/>
                  </a:schemeClr>
                </a:solidFill>
              </a:rPr>
              <a:t>Shedding light on AI bias with real world examples</a:t>
            </a:r>
          </a:p>
          <a:p>
            <a:r>
              <a:rPr lang="en-US" sz="1000" dirty="0">
                <a:solidFill>
                  <a:schemeClr val="bg1">
                    <a:lumMod val="65000"/>
                  </a:schemeClr>
                </a:solidFill>
              </a:rPr>
              <a:t>By IBM Data and AI Team, 16.10.2023, visited 19.03.2024</a:t>
            </a:r>
          </a:p>
          <a:p>
            <a:r>
              <a:rPr lang="en-US" sz="1000" dirty="0">
                <a:solidFill>
                  <a:schemeClr val="bg1">
                    <a:lumMod val="65000"/>
                  </a:schemeClr>
                </a:solidFill>
              </a:rPr>
              <a:t>https://www.ibm.com/blog/shedding-light-on-ai-bias-with-real-world-examples/</a:t>
            </a:r>
          </a:p>
        </p:txBody>
      </p:sp>
    </p:spTree>
    <p:extLst>
      <p:ext uri="{BB962C8B-B14F-4D97-AF65-F5344CB8AC3E}">
        <p14:creationId xmlns:p14="http://schemas.microsoft.com/office/powerpoint/2010/main" val="265115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Self driving cars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19</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3814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18" name="Gruppieren 17">
            <a:extLst>
              <a:ext uri="{FF2B5EF4-FFF2-40B4-BE49-F238E27FC236}">
                <a16:creationId xmlns:a16="http://schemas.microsoft.com/office/drawing/2014/main" id="{197DC337-D3DE-AE80-7E2F-2EDD2792F36E}"/>
              </a:ext>
            </a:extLst>
          </p:cNvPr>
          <p:cNvGrpSpPr/>
          <p:nvPr/>
        </p:nvGrpSpPr>
        <p:grpSpPr>
          <a:xfrm>
            <a:off x="5981131" y="1640339"/>
            <a:ext cx="6005352" cy="4363791"/>
            <a:chOff x="5981131" y="1640339"/>
            <a:chExt cx="6005352" cy="4363791"/>
          </a:xfrm>
        </p:grpSpPr>
        <p:pic>
          <p:nvPicPr>
            <p:cNvPr id="12" name="Grafik 11">
              <a:extLst>
                <a:ext uri="{FF2B5EF4-FFF2-40B4-BE49-F238E27FC236}">
                  <a16:creationId xmlns:a16="http://schemas.microsoft.com/office/drawing/2014/main" id="{9EFCE3C4-F0F7-B9CD-11C6-6B0443F5F71B}"/>
                </a:ext>
              </a:extLst>
            </p:cNvPr>
            <p:cNvPicPr>
              <a:picLocks noChangeAspect="1"/>
            </p:cNvPicPr>
            <p:nvPr/>
          </p:nvPicPr>
          <p:blipFill>
            <a:blip r:embed="rId4"/>
            <a:stretch>
              <a:fillRect/>
            </a:stretch>
          </p:blipFill>
          <p:spPr>
            <a:xfrm>
              <a:off x="5981131" y="4180281"/>
              <a:ext cx="6005352" cy="1426686"/>
            </a:xfrm>
            <a:prstGeom prst="rect">
              <a:avLst/>
            </a:prstGeom>
          </p:spPr>
        </p:pic>
        <p:pic>
          <p:nvPicPr>
            <p:cNvPr id="14" name="Grafik 13">
              <a:extLst>
                <a:ext uri="{FF2B5EF4-FFF2-40B4-BE49-F238E27FC236}">
                  <a16:creationId xmlns:a16="http://schemas.microsoft.com/office/drawing/2014/main" id="{C68750D9-F7AF-C2F3-11A4-FE590FF50AE0}"/>
                </a:ext>
              </a:extLst>
            </p:cNvPr>
            <p:cNvPicPr>
              <a:picLocks noChangeAspect="1"/>
            </p:cNvPicPr>
            <p:nvPr/>
          </p:nvPicPr>
          <p:blipFill>
            <a:blip r:embed="rId5"/>
            <a:stretch>
              <a:fillRect/>
            </a:stretch>
          </p:blipFill>
          <p:spPr>
            <a:xfrm>
              <a:off x="9617123" y="1701848"/>
              <a:ext cx="1058838" cy="937214"/>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8050424" y="5757909"/>
              <a:ext cx="1981633" cy="246221"/>
            </a:xfrm>
            <a:prstGeom prst="rect">
              <a:avLst/>
            </a:prstGeom>
            <a:noFill/>
          </p:spPr>
          <p:txBody>
            <a:bodyPr wrap="none" rtlCol="0">
              <a:spAutoFit/>
            </a:bodyPr>
            <a:lstStyle/>
            <a:p>
              <a:r>
                <a:rPr lang="en-US" sz="1000" dirty="0">
                  <a:solidFill>
                    <a:schemeClr val="bg1">
                      <a:lumMod val="65000"/>
                    </a:schemeClr>
                  </a:solidFill>
                </a:rPr>
                <a:t>https://www.moralmachine.net/</a:t>
              </a:r>
            </a:p>
          </p:txBody>
        </p:sp>
        <p:pic>
          <p:nvPicPr>
            <p:cNvPr id="9" name="Grafik 8">
              <a:extLst>
                <a:ext uri="{FF2B5EF4-FFF2-40B4-BE49-F238E27FC236}">
                  <a16:creationId xmlns:a16="http://schemas.microsoft.com/office/drawing/2014/main" id="{7CA5ABEA-2618-86C1-0B86-70007308DCF5}"/>
                </a:ext>
              </a:extLst>
            </p:cNvPr>
            <p:cNvPicPr>
              <a:picLocks noChangeAspect="1"/>
            </p:cNvPicPr>
            <p:nvPr/>
          </p:nvPicPr>
          <p:blipFill>
            <a:blip r:embed="rId6"/>
            <a:stretch>
              <a:fillRect/>
            </a:stretch>
          </p:blipFill>
          <p:spPr>
            <a:xfrm>
              <a:off x="6096000" y="1640339"/>
              <a:ext cx="5890482" cy="3965704"/>
            </a:xfrm>
            <a:prstGeom prst="rect">
              <a:avLst/>
            </a:prstGeom>
          </p:spPr>
        </p:pic>
      </p:grpSp>
      <p:sp>
        <p:nvSpPr>
          <p:cNvPr id="15" name="Inhaltsplatzhalter 2">
            <a:extLst>
              <a:ext uri="{FF2B5EF4-FFF2-40B4-BE49-F238E27FC236}">
                <a16:creationId xmlns:a16="http://schemas.microsoft.com/office/drawing/2014/main" id="{82A51BD8-7273-A587-5741-2296BC70B738}"/>
              </a:ext>
            </a:extLst>
          </p:cNvPr>
          <p:cNvSpPr txBox="1">
            <a:spLocks/>
          </p:cNvSpPr>
          <p:nvPr/>
        </p:nvSpPr>
        <p:spPr>
          <a:xfrm>
            <a:off x="990600" y="1978025"/>
            <a:ext cx="5105399" cy="36280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Who decides? </a:t>
            </a:r>
          </a:p>
          <a:p>
            <a:pPr lvl="1"/>
            <a:endParaRPr lang="en-US" dirty="0"/>
          </a:p>
          <a:p>
            <a:r>
              <a:rPr lang="en-US" dirty="0"/>
              <a:t>Who is liable?</a:t>
            </a:r>
          </a:p>
          <a:p>
            <a:pPr lvl="1"/>
            <a:r>
              <a:rPr lang="en-US" dirty="0"/>
              <a:t>The dev? The driver? The OEM?</a:t>
            </a:r>
          </a:p>
          <a:p>
            <a:endParaRPr lang="en-US" dirty="0"/>
          </a:p>
          <a:p>
            <a:r>
              <a:rPr lang="en-US" dirty="0"/>
              <a:t>What if the driver has his hands on the wheel?</a:t>
            </a:r>
          </a:p>
          <a:p>
            <a:endParaRPr lang="en-US" dirty="0"/>
          </a:p>
          <a:p>
            <a:r>
              <a:rPr lang="en-US" dirty="0"/>
              <a:t>What happens in a hack incident?</a:t>
            </a:r>
          </a:p>
        </p:txBody>
      </p:sp>
      <p:sp>
        <p:nvSpPr>
          <p:cNvPr id="8" name="Fußzeilenplatzhalter 4">
            <a:extLst>
              <a:ext uri="{FF2B5EF4-FFF2-40B4-BE49-F238E27FC236}">
                <a16:creationId xmlns:a16="http://schemas.microsoft.com/office/drawing/2014/main" id="{C749CCA9-B5CF-F0A2-7248-00F958B18276}"/>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grpSp>
        <p:nvGrpSpPr>
          <p:cNvPr id="20" name="Gruppieren 19">
            <a:extLst>
              <a:ext uri="{FF2B5EF4-FFF2-40B4-BE49-F238E27FC236}">
                <a16:creationId xmlns:a16="http://schemas.microsoft.com/office/drawing/2014/main" id="{B995694E-13D5-8B80-B4B0-BFB46F26D44A}"/>
              </a:ext>
            </a:extLst>
          </p:cNvPr>
          <p:cNvGrpSpPr/>
          <p:nvPr/>
        </p:nvGrpSpPr>
        <p:grpSpPr>
          <a:xfrm>
            <a:off x="5961420" y="1639415"/>
            <a:ext cx="6159640" cy="4475474"/>
            <a:chOff x="5961420" y="1611041"/>
            <a:chExt cx="6159640" cy="4475474"/>
          </a:xfrm>
        </p:grpSpPr>
        <p:pic>
          <p:nvPicPr>
            <p:cNvPr id="17" name="Grafik 16" descr="Ein Bild, das Landfahrzeug, Fahrzeug, Transport, Rad enthält.&#10;&#10;Automatisch generierte Beschreibung">
              <a:extLst>
                <a:ext uri="{FF2B5EF4-FFF2-40B4-BE49-F238E27FC236}">
                  <a16:creationId xmlns:a16="http://schemas.microsoft.com/office/drawing/2014/main" id="{8E47C808-F8FF-893A-81D5-1913908D96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1420" y="1611041"/>
              <a:ext cx="6159640" cy="4024299"/>
            </a:xfrm>
            <a:prstGeom prst="rect">
              <a:avLst/>
            </a:prstGeom>
          </p:spPr>
        </p:pic>
        <p:sp>
          <p:nvSpPr>
            <p:cNvPr id="19" name="Textfeld 18">
              <a:extLst>
                <a:ext uri="{FF2B5EF4-FFF2-40B4-BE49-F238E27FC236}">
                  <a16:creationId xmlns:a16="http://schemas.microsoft.com/office/drawing/2014/main" id="{80D92CA4-772D-BC57-9C94-DD4499B74FBD}"/>
                </a:ext>
              </a:extLst>
            </p:cNvPr>
            <p:cNvSpPr txBox="1"/>
            <p:nvPr/>
          </p:nvSpPr>
          <p:spPr>
            <a:xfrm>
              <a:off x="6520357" y="5686405"/>
              <a:ext cx="5041765" cy="400110"/>
            </a:xfrm>
            <a:prstGeom prst="rect">
              <a:avLst/>
            </a:prstGeom>
            <a:noFill/>
          </p:spPr>
          <p:txBody>
            <a:bodyPr wrap="none" rtlCol="0">
              <a:spAutoFit/>
            </a:bodyPr>
            <a:lstStyle/>
            <a:p>
              <a:r>
                <a:rPr lang="en-US" sz="1000" dirty="0">
                  <a:solidFill>
                    <a:schemeClr val="bg1">
                      <a:lumMod val="65000"/>
                    </a:schemeClr>
                  </a:solidFill>
                </a:rPr>
                <a:t>Members of Safe Street Rebel place a cone on a self-driving Cruise car in San Francisco. </a:t>
              </a:r>
            </a:p>
            <a:p>
              <a:r>
                <a:rPr lang="en-US" sz="1000" dirty="0">
                  <a:solidFill>
                    <a:schemeClr val="bg1">
                      <a:lumMod val="65000"/>
                    </a:schemeClr>
                  </a:solidFill>
                </a:rPr>
                <a:t>Josh Edelson/AFP via Getty Images</a:t>
              </a:r>
            </a:p>
          </p:txBody>
        </p:sp>
      </p:grpSp>
    </p:spTree>
    <p:extLst>
      <p:ext uri="{BB962C8B-B14F-4D97-AF65-F5344CB8AC3E}">
        <p14:creationId xmlns:p14="http://schemas.microsoft.com/office/powerpoint/2010/main" val="104490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fade">
                                      <p:cBhvr>
                                        <p:cTn id="10" dur="500"/>
                                        <p:tgtEl>
                                          <p:spTgt spid="1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fade">
                                      <p:cBhvr>
                                        <p:cTn id="13" dur="500"/>
                                        <p:tgtEl>
                                          <p:spTgt spid="1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5" end="5"/>
                                            </p:txEl>
                                          </p:spTgt>
                                        </p:tgtEl>
                                        <p:attrNameLst>
                                          <p:attrName>style.visibility</p:attrName>
                                        </p:attrNameLst>
                                      </p:cBhvr>
                                      <p:to>
                                        <p:strVal val="visible"/>
                                      </p:to>
                                    </p:set>
                                    <p:animEffect transition="in" filter="fade">
                                      <p:cBhvr>
                                        <p:cTn id="16" dur="500"/>
                                        <p:tgtEl>
                                          <p:spTgt spid="1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7" end="7"/>
                                            </p:txEl>
                                          </p:spTgt>
                                        </p:tgtEl>
                                        <p:attrNameLst>
                                          <p:attrName>style.visibility</p:attrName>
                                        </p:attrNameLst>
                                      </p:cBhvr>
                                      <p:to>
                                        <p:strVal val="visible"/>
                                      </p:to>
                                    </p:set>
                                    <p:animEffect transition="in" filter="fade">
                                      <p:cBhvr>
                                        <p:cTn id="19" dur="500"/>
                                        <p:tgtEl>
                                          <p:spTgt spid="1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CFE9-E4F1-E413-4ADC-FE465CF6A5A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9F6129-3B75-338A-8305-BD1B9607EF01}"/>
              </a:ext>
            </a:extLst>
          </p:cNvPr>
          <p:cNvSpPr>
            <a:spLocks noGrp="1"/>
          </p:cNvSpPr>
          <p:nvPr>
            <p:ph type="title"/>
          </p:nvPr>
        </p:nvSpPr>
        <p:spPr/>
        <p:txBody>
          <a:bodyPr/>
          <a:lstStyle/>
          <a:p>
            <a:r>
              <a:rPr lang="en-US" dirty="0"/>
              <a:t>Kick off</a:t>
            </a:r>
          </a:p>
        </p:txBody>
      </p:sp>
      <p:sp>
        <p:nvSpPr>
          <p:cNvPr id="4" name="Datumsplatzhalter 3">
            <a:extLst>
              <a:ext uri="{FF2B5EF4-FFF2-40B4-BE49-F238E27FC236}">
                <a16:creationId xmlns:a16="http://schemas.microsoft.com/office/drawing/2014/main" id="{26C22E72-C1CE-1B44-5C8C-40F5F1E740AE}"/>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037D1F58-3A12-4904-89ED-C29659FC392D}"/>
              </a:ext>
            </a:extLst>
          </p:cNvPr>
          <p:cNvSpPr>
            <a:spLocks noGrp="1"/>
          </p:cNvSpPr>
          <p:nvPr>
            <p:ph type="sldNum" sz="quarter" idx="12"/>
          </p:nvPr>
        </p:nvSpPr>
        <p:spPr/>
        <p:txBody>
          <a:bodyPr/>
          <a:lstStyle/>
          <a:p>
            <a:fld id="{CA08640E-7108-4370-BB1E-8ACA584CD9B0}" type="slidenum">
              <a:rPr lang="en-US" smtClean="0"/>
              <a:t>2</a:t>
            </a:fld>
            <a:endParaRPr lang="en-US"/>
          </a:p>
        </p:txBody>
      </p:sp>
      <p:pic>
        <p:nvPicPr>
          <p:cNvPr id="7" name="Grafik 6">
            <a:extLst>
              <a:ext uri="{FF2B5EF4-FFF2-40B4-BE49-F238E27FC236}">
                <a16:creationId xmlns:a16="http://schemas.microsoft.com/office/drawing/2014/main" id="{316E7269-E7CE-50A1-F728-5A3A6FBF8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9" name="Inhaltsplatzhalter 8">
            <a:extLst>
              <a:ext uri="{FF2B5EF4-FFF2-40B4-BE49-F238E27FC236}">
                <a16:creationId xmlns:a16="http://schemas.microsoft.com/office/drawing/2014/main" id="{9588AF01-D160-6197-C2AC-2505030FE07F}"/>
              </a:ext>
            </a:extLst>
          </p:cNvPr>
          <p:cNvSpPr>
            <a:spLocks noGrp="1"/>
          </p:cNvSpPr>
          <p:nvPr>
            <p:ph idx="1"/>
          </p:nvPr>
        </p:nvSpPr>
        <p:spPr/>
        <p:txBody>
          <a:bodyPr/>
          <a:lstStyle/>
          <a:p>
            <a:endParaRPr lang="en-US" dirty="0"/>
          </a:p>
        </p:txBody>
      </p:sp>
      <p:sp>
        <p:nvSpPr>
          <p:cNvPr id="3" name="Textfeld 2">
            <a:extLst>
              <a:ext uri="{FF2B5EF4-FFF2-40B4-BE49-F238E27FC236}">
                <a16:creationId xmlns:a16="http://schemas.microsoft.com/office/drawing/2014/main" id="{FB79C8DF-0958-CDA7-622F-1B8E3874528D}"/>
              </a:ext>
            </a:extLst>
          </p:cNvPr>
          <p:cNvSpPr txBox="1"/>
          <p:nvPr/>
        </p:nvSpPr>
        <p:spPr>
          <a:xfrm>
            <a:off x="4399861" y="6097044"/>
            <a:ext cx="3392275" cy="246221"/>
          </a:xfrm>
          <a:prstGeom prst="rect">
            <a:avLst/>
          </a:prstGeom>
          <a:noFill/>
        </p:spPr>
        <p:txBody>
          <a:bodyPr wrap="none" rtlCol="0">
            <a:spAutoFit/>
          </a:bodyPr>
          <a:lstStyle/>
          <a:p>
            <a:r>
              <a:rPr lang="en-US" sz="1000" dirty="0">
                <a:solidFill>
                  <a:schemeClr val="bg1">
                    <a:lumMod val="65000"/>
                  </a:schemeClr>
                </a:solidFill>
              </a:rPr>
              <a:t>https://twitter.com/IMAO_/status/1760093853430710557</a:t>
            </a:r>
          </a:p>
        </p:txBody>
      </p:sp>
      <p:pic>
        <p:nvPicPr>
          <p:cNvPr id="13" name="Grafik 12">
            <a:extLst>
              <a:ext uri="{FF2B5EF4-FFF2-40B4-BE49-F238E27FC236}">
                <a16:creationId xmlns:a16="http://schemas.microsoft.com/office/drawing/2014/main" id="{884E4E1F-8E9A-DFC8-0935-904185D05C87}"/>
              </a:ext>
            </a:extLst>
          </p:cNvPr>
          <p:cNvPicPr>
            <a:picLocks noChangeAspect="1"/>
          </p:cNvPicPr>
          <p:nvPr/>
        </p:nvPicPr>
        <p:blipFill rotWithShape="1">
          <a:blip r:embed="rId3">
            <a:extLst>
              <a:ext uri="{28A0092B-C50C-407E-A947-70E740481C1C}">
                <a14:useLocalDpi xmlns:a14="http://schemas.microsoft.com/office/drawing/2010/main" val="0"/>
              </a:ext>
            </a:extLst>
          </a:blip>
          <a:srcRect l="-161" t="-141" r="88" b="-506"/>
          <a:stretch/>
        </p:blipFill>
        <p:spPr>
          <a:xfrm>
            <a:off x="3340354" y="225198"/>
            <a:ext cx="5511291" cy="5809671"/>
          </a:xfrm>
          <a:prstGeom prst="rect">
            <a:avLst/>
          </a:prstGeom>
        </p:spPr>
      </p:pic>
      <p:sp>
        <p:nvSpPr>
          <p:cNvPr id="8" name="Fußzeilenplatzhalter 4">
            <a:extLst>
              <a:ext uri="{FF2B5EF4-FFF2-40B4-BE49-F238E27FC236}">
                <a16:creationId xmlns:a16="http://schemas.microsoft.com/office/drawing/2014/main" id="{EAB7DFFC-9511-7A31-B7C8-E054654B06A5}"/>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57732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Self driving cars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20</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3814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Fußzeilenplatzhalter 4">
            <a:extLst>
              <a:ext uri="{FF2B5EF4-FFF2-40B4-BE49-F238E27FC236}">
                <a16:creationId xmlns:a16="http://schemas.microsoft.com/office/drawing/2014/main" id="{C749CCA9-B5CF-F0A2-7248-00F958B18276}"/>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pic>
        <p:nvPicPr>
          <p:cNvPr id="13" name="Grafik 12">
            <a:extLst>
              <a:ext uri="{FF2B5EF4-FFF2-40B4-BE49-F238E27FC236}">
                <a16:creationId xmlns:a16="http://schemas.microsoft.com/office/drawing/2014/main" id="{038BE32E-5DCD-081F-8E59-5D806E5CC58E}"/>
              </a:ext>
            </a:extLst>
          </p:cNvPr>
          <p:cNvPicPr>
            <a:picLocks noChangeAspect="1"/>
          </p:cNvPicPr>
          <p:nvPr/>
        </p:nvPicPr>
        <p:blipFill>
          <a:blip r:embed="rId4">
            <a:extLst>
              <a:ext uri="{28A0092B-C50C-407E-A947-70E740481C1C}">
                <a14:useLocalDpi xmlns:a14="http://schemas.microsoft.com/office/drawing/2010/main" val="0"/>
              </a:ext>
            </a:extLst>
          </a:blip>
          <a:srcRect l="10610" t="1" r="20781" b="52917"/>
          <a:stretch/>
        </p:blipFill>
        <p:spPr>
          <a:xfrm>
            <a:off x="1886242" y="1295535"/>
            <a:ext cx="8419515" cy="2798164"/>
          </a:xfrm>
          <a:prstGeom prst="rect">
            <a:avLst/>
          </a:prstGeom>
        </p:spPr>
      </p:pic>
      <p:sp>
        <p:nvSpPr>
          <p:cNvPr id="5" name="Textfeld 4">
            <a:extLst>
              <a:ext uri="{FF2B5EF4-FFF2-40B4-BE49-F238E27FC236}">
                <a16:creationId xmlns:a16="http://schemas.microsoft.com/office/drawing/2014/main" id="{41A28B2C-B866-94B5-D3D0-0D701CE77118}"/>
              </a:ext>
            </a:extLst>
          </p:cNvPr>
          <p:cNvSpPr txBox="1"/>
          <p:nvPr/>
        </p:nvSpPr>
        <p:spPr>
          <a:xfrm>
            <a:off x="2509920" y="5930742"/>
            <a:ext cx="7172156" cy="246221"/>
          </a:xfrm>
          <a:prstGeom prst="rect">
            <a:avLst/>
          </a:prstGeom>
          <a:noFill/>
        </p:spPr>
        <p:txBody>
          <a:bodyPr wrap="none" rtlCol="0">
            <a:spAutoFit/>
          </a:bodyPr>
          <a:lstStyle/>
          <a:p>
            <a:r>
              <a:rPr lang="en-US" sz="1000" dirty="0">
                <a:solidFill>
                  <a:schemeClr val="bg1">
                    <a:lumMod val="65000"/>
                  </a:schemeClr>
                </a:solidFill>
              </a:rPr>
              <a:t>https://</a:t>
            </a:r>
            <a:r>
              <a:rPr lang="en-US" sz="1000" dirty="0" err="1">
                <a:solidFill>
                  <a:schemeClr val="bg1">
                    <a:lumMod val="65000"/>
                  </a:schemeClr>
                </a:solidFill>
              </a:rPr>
              <a:t>www.nbcnews.com</a:t>
            </a:r>
            <a:r>
              <a:rPr lang="en-US" sz="1000" dirty="0">
                <a:solidFill>
                  <a:schemeClr val="bg1">
                    <a:lumMod val="65000"/>
                  </a:schemeClr>
                </a:solidFill>
              </a:rPr>
              <a:t>/news/us-news/tesla-fatal-seattle-area-crash-killed-motorcyclist-was-self-driving-mo-rcna164488</a:t>
            </a:r>
          </a:p>
        </p:txBody>
      </p:sp>
      <p:sp>
        <p:nvSpPr>
          <p:cNvPr id="15" name="Inhaltsplatzhalter 2">
            <a:extLst>
              <a:ext uri="{FF2B5EF4-FFF2-40B4-BE49-F238E27FC236}">
                <a16:creationId xmlns:a16="http://schemas.microsoft.com/office/drawing/2014/main" id="{F3185B96-8654-24C8-6067-5D72C6FD0197}"/>
              </a:ext>
            </a:extLst>
          </p:cNvPr>
          <p:cNvSpPr txBox="1">
            <a:spLocks/>
          </p:cNvSpPr>
          <p:nvPr/>
        </p:nvSpPr>
        <p:spPr>
          <a:xfrm>
            <a:off x="838199" y="4273085"/>
            <a:ext cx="10515599" cy="165765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vehicle was in "Tesla’s Full Self-Driving (Supervised) mode</a:t>
            </a:r>
          </a:p>
          <a:p>
            <a:endParaRPr lang="en-US" dirty="0"/>
          </a:p>
          <a:p>
            <a:r>
              <a:rPr lang="en-US" dirty="0"/>
              <a:t>Driver arrested on suspicion of vehicular homicide</a:t>
            </a:r>
          </a:p>
          <a:p>
            <a:pPr lvl="1"/>
            <a:r>
              <a:rPr lang="en-US" dirty="0"/>
              <a:t>Not officially charged… yet?</a:t>
            </a:r>
          </a:p>
          <a:p>
            <a:endParaRPr lang="en-US" dirty="0"/>
          </a:p>
          <a:p>
            <a:pPr marL="0" indent="0">
              <a:buNone/>
            </a:pPr>
            <a:endParaRPr lang="en-US" dirty="0"/>
          </a:p>
        </p:txBody>
      </p:sp>
    </p:spTree>
    <p:extLst>
      <p:ext uri="{BB962C8B-B14F-4D97-AF65-F5344CB8AC3E}">
        <p14:creationId xmlns:p14="http://schemas.microsoft.com/office/powerpoint/2010/main" val="79534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9210-F9DB-9026-D068-2186E23E456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73040A3-D4A2-D30F-9897-A570DA6396DC}"/>
              </a:ext>
            </a:extLst>
          </p:cNvPr>
          <p:cNvSpPr>
            <a:spLocks noGrp="1"/>
          </p:cNvSpPr>
          <p:nvPr>
            <p:ph type="title"/>
          </p:nvPr>
        </p:nvSpPr>
        <p:spPr/>
        <p:txBody>
          <a:bodyPr/>
          <a:lstStyle/>
          <a:p>
            <a:r>
              <a:rPr lang="en-US" dirty="0"/>
              <a:t>Sustainability</a:t>
            </a:r>
          </a:p>
        </p:txBody>
      </p:sp>
      <p:sp>
        <p:nvSpPr>
          <p:cNvPr id="4" name="Datumsplatzhalter 3">
            <a:extLst>
              <a:ext uri="{FF2B5EF4-FFF2-40B4-BE49-F238E27FC236}">
                <a16:creationId xmlns:a16="http://schemas.microsoft.com/office/drawing/2014/main" id="{B6A59939-99AE-7C01-1E36-822C1B150B89}"/>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700AAA8A-FC63-ED4C-B1A9-78EB35F05139}"/>
              </a:ext>
            </a:extLst>
          </p:cNvPr>
          <p:cNvSpPr>
            <a:spLocks noGrp="1"/>
          </p:cNvSpPr>
          <p:nvPr>
            <p:ph type="sldNum" sz="quarter" idx="12"/>
          </p:nvPr>
        </p:nvSpPr>
        <p:spPr/>
        <p:txBody>
          <a:bodyPr/>
          <a:lstStyle/>
          <a:p>
            <a:fld id="{CA08640E-7108-4370-BB1E-8ACA584CD9B0}" type="slidenum">
              <a:rPr lang="en-US" smtClean="0"/>
              <a:t>21</a:t>
            </a:fld>
            <a:endParaRPr lang="en-US"/>
          </a:p>
        </p:txBody>
      </p:sp>
      <p:pic>
        <p:nvPicPr>
          <p:cNvPr id="7" name="Grafik 6">
            <a:extLst>
              <a:ext uri="{FF2B5EF4-FFF2-40B4-BE49-F238E27FC236}">
                <a16:creationId xmlns:a16="http://schemas.microsoft.com/office/drawing/2014/main" id="{1037E75F-271E-11D6-0ABF-0781B2228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DC645801-84CB-6EA1-F2E9-17A4BFEE7152}"/>
              </a:ext>
            </a:extLst>
          </p:cNvPr>
          <p:cNvSpPr txBox="1">
            <a:spLocks/>
          </p:cNvSpPr>
          <p:nvPr/>
        </p:nvSpPr>
        <p:spPr>
          <a:xfrm>
            <a:off x="838200" y="1825625"/>
            <a:ext cx="5104402" cy="398622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Training </a:t>
            </a:r>
            <a:r>
              <a:rPr lang="en-US" b="1" dirty="0">
                <a:ea typeface="+mn-lt"/>
                <a:cs typeface="+mn-lt"/>
              </a:rPr>
              <a:t>GPT-3</a:t>
            </a:r>
            <a:r>
              <a:rPr lang="en-US" dirty="0">
                <a:ea typeface="+mn-lt"/>
                <a:cs typeface="+mn-lt"/>
              </a:rPr>
              <a:t> 502 tons of CO2</a:t>
            </a:r>
          </a:p>
          <a:p>
            <a:endParaRPr lang="en-US" dirty="0">
              <a:ea typeface="+mn-lt"/>
              <a:cs typeface="+mn-lt"/>
            </a:endParaRPr>
          </a:p>
          <a:p>
            <a:r>
              <a:rPr lang="en-US" dirty="0">
                <a:ea typeface="+mn-lt"/>
                <a:cs typeface="+mn-lt"/>
              </a:rPr>
              <a:t>Carbon footprint ~8.4 tons of CO2 a year</a:t>
            </a:r>
          </a:p>
          <a:p>
            <a:endParaRPr lang="en-US" dirty="0">
              <a:ea typeface="+mn-lt"/>
              <a:cs typeface="+mn-lt"/>
            </a:endParaRPr>
          </a:p>
          <a:p>
            <a:r>
              <a:rPr lang="en-US" dirty="0">
                <a:ea typeface="+mn-lt"/>
                <a:cs typeface="+mn-lt"/>
              </a:rPr>
              <a:t>CO2 emission tracking for python: https://codecarbon.io/</a:t>
            </a:r>
          </a:p>
          <a:p>
            <a:endParaRPr lang="en-US" dirty="0"/>
          </a:p>
        </p:txBody>
      </p:sp>
      <p:pic>
        <p:nvPicPr>
          <p:cNvPr id="11" name="Grafik 10">
            <a:extLst>
              <a:ext uri="{FF2B5EF4-FFF2-40B4-BE49-F238E27FC236}">
                <a16:creationId xmlns:a16="http://schemas.microsoft.com/office/drawing/2014/main" id="{1FBBBCDB-C233-E87A-8BF7-8594EF9E058C}"/>
              </a:ext>
            </a:extLst>
          </p:cNvPr>
          <p:cNvPicPr>
            <a:picLocks noChangeAspect="1"/>
          </p:cNvPicPr>
          <p:nvPr/>
        </p:nvPicPr>
        <p:blipFill>
          <a:blip r:embed="rId4"/>
          <a:stretch>
            <a:fillRect/>
          </a:stretch>
        </p:blipFill>
        <p:spPr>
          <a:xfrm>
            <a:off x="6469166" y="847898"/>
            <a:ext cx="5537960" cy="4836318"/>
          </a:xfrm>
          <a:prstGeom prst="rect">
            <a:avLst/>
          </a:prstGeom>
        </p:spPr>
      </p:pic>
      <p:sp>
        <p:nvSpPr>
          <p:cNvPr id="12" name="Textfeld 11">
            <a:extLst>
              <a:ext uri="{FF2B5EF4-FFF2-40B4-BE49-F238E27FC236}">
                <a16:creationId xmlns:a16="http://schemas.microsoft.com/office/drawing/2014/main" id="{B63F9076-9ED6-B75F-6D4A-D55CBE619240}"/>
              </a:ext>
            </a:extLst>
          </p:cNvPr>
          <p:cNvSpPr txBox="1"/>
          <p:nvPr/>
        </p:nvSpPr>
        <p:spPr>
          <a:xfrm>
            <a:off x="6313307" y="5869502"/>
            <a:ext cx="5849678" cy="246221"/>
          </a:xfrm>
          <a:prstGeom prst="rect">
            <a:avLst/>
          </a:prstGeom>
          <a:noFill/>
        </p:spPr>
        <p:txBody>
          <a:bodyPr wrap="none" rtlCol="0">
            <a:spAutoFit/>
          </a:bodyPr>
          <a:lstStyle/>
          <a:p>
            <a:r>
              <a:rPr lang="en-US" sz="1000" dirty="0">
                <a:solidFill>
                  <a:schemeClr val="bg1">
                    <a:lumMod val="65000"/>
                  </a:schemeClr>
                </a:solidFill>
              </a:rPr>
              <a:t>https://www.spglobal.com/marketintelligence/en/news-insights/trending/HyvwuXMO9YgqHfj7J6tGlA2</a:t>
            </a:r>
          </a:p>
        </p:txBody>
      </p:sp>
      <p:sp>
        <p:nvSpPr>
          <p:cNvPr id="8" name="Fußzeilenplatzhalter 4">
            <a:extLst>
              <a:ext uri="{FF2B5EF4-FFF2-40B4-BE49-F238E27FC236}">
                <a16:creationId xmlns:a16="http://schemas.microsoft.com/office/drawing/2014/main" id="{035C7D4A-AF21-710A-AFDD-B78BF5E3EB17}"/>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4079007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33C43-3839-E09E-1089-5FB39B453F4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D0470B6-FF56-75B4-D2D3-04EF31D319CD}"/>
              </a:ext>
            </a:extLst>
          </p:cNvPr>
          <p:cNvSpPr>
            <a:spLocks noGrp="1"/>
          </p:cNvSpPr>
          <p:nvPr>
            <p:ph type="title"/>
          </p:nvPr>
        </p:nvSpPr>
        <p:spPr/>
        <p:txBody>
          <a:bodyPr/>
          <a:lstStyle/>
          <a:p>
            <a:endParaRPr lang="en-US" dirty="0"/>
          </a:p>
        </p:txBody>
      </p:sp>
      <p:sp>
        <p:nvSpPr>
          <p:cNvPr id="4" name="Datumsplatzhalter 3">
            <a:extLst>
              <a:ext uri="{FF2B5EF4-FFF2-40B4-BE49-F238E27FC236}">
                <a16:creationId xmlns:a16="http://schemas.microsoft.com/office/drawing/2014/main" id="{DCB5A4E2-23A5-6D1C-35C5-452059A5E1C3}"/>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7B3F8978-149E-0741-0572-FEE643730488}"/>
              </a:ext>
            </a:extLst>
          </p:cNvPr>
          <p:cNvSpPr>
            <a:spLocks noGrp="1"/>
          </p:cNvSpPr>
          <p:nvPr>
            <p:ph type="sldNum" sz="quarter" idx="12"/>
          </p:nvPr>
        </p:nvSpPr>
        <p:spPr/>
        <p:txBody>
          <a:bodyPr/>
          <a:lstStyle/>
          <a:p>
            <a:fld id="{CA08640E-7108-4370-BB1E-8ACA584CD9B0}" type="slidenum">
              <a:rPr lang="en-US" smtClean="0"/>
              <a:t>22</a:t>
            </a:fld>
            <a:endParaRPr lang="en-US"/>
          </a:p>
        </p:txBody>
      </p:sp>
      <p:pic>
        <p:nvPicPr>
          <p:cNvPr id="7" name="Grafik 6">
            <a:extLst>
              <a:ext uri="{FF2B5EF4-FFF2-40B4-BE49-F238E27FC236}">
                <a16:creationId xmlns:a16="http://schemas.microsoft.com/office/drawing/2014/main" id="{276B1923-84CD-619A-4683-1458E718D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5843C474-6017-6C1F-81AC-6D58C4F6C731}"/>
              </a:ext>
            </a:extLst>
          </p:cNvPr>
          <p:cNvSpPr txBox="1">
            <a:spLocks/>
          </p:cNvSpPr>
          <p:nvPr/>
        </p:nvSpPr>
        <p:spPr>
          <a:xfrm>
            <a:off x="838200" y="1825625"/>
            <a:ext cx="5104402" cy="39862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Grafik 10">
            <a:extLst>
              <a:ext uri="{FF2B5EF4-FFF2-40B4-BE49-F238E27FC236}">
                <a16:creationId xmlns:a16="http://schemas.microsoft.com/office/drawing/2014/main" id="{DDB138C2-01D3-451E-0B61-EC2AC034A9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31506" y="463911"/>
            <a:ext cx="8528988" cy="5342037"/>
          </a:xfrm>
          <a:prstGeom prst="rect">
            <a:avLst/>
          </a:prstGeom>
        </p:spPr>
      </p:pic>
      <p:sp>
        <p:nvSpPr>
          <p:cNvPr id="12" name="Textfeld 11">
            <a:extLst>
              <a:ext uri="{FF2B5EF4-FFF2-40B4-BE49-F238E27FC236}">
                <a16:creationId xmlns:a16="http://schemas.microsoft.com/office/drawing/2014/main" id="{73CDC349-66A1-59F1-2072-E80E852DA936}"/>
              </a:ext>
            </a:extLst>
          </p:cNvPr>
          <p:cNvSpPr txBox="1"/>
          <p:nvPr/>
        </p:nvSpPr>
        <p:spPr>
          <a:xfrm>
            <a:off x="3496142" y="5960988"/>
            <a:ext cx="4519186" cy="246221"/>
          </a:xfrm>
          <a:prstGeom prst="rect">
            <a:avLst/>
          </a:prstGeom>
          <a:noFill/>
        </p:spPr>
        <p:txBody>
          <a:bodyPr wrap="none" rtlCol="0">
            <a:spAutoFit/>
          </a:bodyPr>
          <a:lstStyle/>
          <a:p>
            <a:r>
              <a:rPr lang="en-US" sz="1000" dirty="0">
                <a:solidFill>
                  <a:schemeClr val="bg1">
                    <a:lumMod val="65000"/>
                  </a:schemeClr>
                </a:solidFill>
              </a:rPr>
              <a:t>https://news.climate.columbia.edu/2023/06/09/ais-growing-carbon-footprint/</a:t>
            </a:r>
          </a:p>
        </p:txBody>
      </p:sp>
      <p:sp>
        <p:nvSpPr>
          <p:cNvPr id="8" name="Fußzeilenplatzhalter 4">
            <a:extLst>
              <a:ext uri="{FF2B5EF4-FFF2-40B4-BE49-F238E27FC236}">
                <a16:creationId xmlns:a16="http://schemas.microsoft.com/office/drawing/2014/main" id="{B28F72A1-FD00-38CF-7504-AD5DA99E860E}"/>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2407245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D2AFA-7E73-4651-B8C7-0A382C43D61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CF4318-0DC6-031B-8125-1AF33297B581}"/>
              </a:ext>
            </a:extLst>
          </p:cNvPr>
          <p:cNvSpPr>
            <a:spLocks noGrp="1"/>
          </p:cNvSpPr>
          <p:nvPr>
            <p:ph type="title"/>
          </p:nvPr>
        </p:nvSpPr>
        <p:spPr/>
        <p:txBody>
          <a:bodyPr/>
          <a:lstStyle/>
          <a:p>
            <a:r>
              <a:rPr lang="en-US" dirty="0"/>
              <a:t>Sustainability</a:t>
            </a:r>
          </a:p>
        </p:txBody>
      </p:sp>
      <p:sp>
        <p:nvSpPr>
          <p:cNvPr id="4" name="Datumsplatzhalter 3">
            <a:extLst>
              <a:ext uri="{FF2B5EF4-FFF2-40B4-BE49-F238E27FC236}">
                <a16:creationId xmlns:a16="http://schemas.microsoft.com/office/drawing/2014/main" id="{A3BD5CC6-1D4B-C1FB-966D-1441FE71B635}"/>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836356CA-06B3-65A8-E66D-82DE3079B71F}"/>
              </a:ext>
            </a:extLst>
          </p:cNvPr>
          <p:cNvSpPr>
            <a:spLocks noGrp="1"/>
          </p:cNvSpPr>
          <p:nvPr>
            <p:ph type="sldNum" sz="quarter" idx="12"/>
          </p:nvPr>
        </p:nvSpPr>
        <p:spPr/>
        <p:txBody>
          <a:bodyPr/>
          <a:lstStyle/>
          <a:p>
            <a:fld id="{CA08640E-7108-4370-BB1E-8ACA584CD9B0}" type="slidenum">
              <a:rPr lang="en-US" smtClean="0"/>
              <a:t>23</a:t>
            </a:fld>
            <a:endParaRPr lang="en-US"/>
          </a:p>
        </p:txBody>
      </p:sp>
      <p:pic>
        <p:nvPicPr>
          <p:cNvPr id="7" name="Grafik 6">
            <a:extLst>
              <a:ext uri="{FF2B5EF4-FFF2-40B4-BE49-F238E27FC236}">
                <a16:creationId xmlns:a16="http://schemas.microsoft.com/office/drawing/2014/main" id="{544B5B5B-0E19-2BF9-F56B-4D9C376F7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3" name="Inhaltsplatzhalter 2">
            <a:extLst>
              <a:ext uri="{FF2B5EF4-FFF2-40B4-BE49-F238E27FC236}">
                <a16:creationId xmlns:a16="http://schemas.microsoft.com/office/drawing/2014/main" id="{412926FB-E0D1-F1F7-C22A-82AC488FE26E}"/>
              </a:ext>
            </a:extLst>
          </p:cNvPr>
          <p:cNvSpPr txBox="1">
            <a:spLocks/>
          </p:cNvSpPr>
          <p:nvPr/>
        </p:nvSpPr>
        <p:spPr>
          <a:xfrm>
            <a:off x="838200" y="1825625"/>
            <a:ext cx="638146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sp>
        <p:nvSpPr>
          <p:cNvPr id="12" name="Textfeld 11">
            <a:extLst>
              <a:ext uri="{FF2B5EF4-FFF2-40B4-BE49-F238E27FC236}">
                <a16:creationId xmlns:a16="http://schemas.microsoft.com/office/drawing/2014/main" id="{38472C6D-261C-A481-73BA-4B10B49CCA2A}"/>
              </a:ext>
            </a:extLst>
          </p:cNvPr>
          <p:cNvSpPr txBox="1"/>
          <p:nvPr/>
        </p:nvSpPr>
        <p:spPr>
          <a:xfrm>
            <a:off x="168891" y="5861891"/>
            <a:ext cx="5155579" cy="246221"/>
          </a:xfrm>
          <a:prstGeom prst="rect">
            <a:avLst/>
          </a:prstGeom>
          <a:noFill/>
        </p:spPr>
        <p:txBody>
          <a:bodyPr wrap="square" rtlCol="0">
            <a:spAutoFit/>
          </a:bodyPr>
          <a:lstStyle/>
          <a:p>
            <a:pPr lvl="1"/>
            <a:r>
              <a:rPr lang="en-US" sz="1000" dirty="0">
                <a:solidFill>
                  <a:schemeClr val="bg1">
                    <a:lumMod val="65000"/>
                  </a:schemeClr>
                </a:solidFill>
              </a:rPr>
              <a:t>https://blog.research.google/2022/02/good-news-about-carbon-footprint-of.html</a:t>
            </a:r>
          </a:p>
        </p:txBody>
      </p:sp>
      <p:sp>
        <p:nvSpPr>
          <p:cNvPr id="16" name="Inhaltsplatzhalter 2">
            <a:extLst>
              <a:ext uri="{FF2B5EF4-FFF2-40B4-BE49-F238E27FC236}">
                <a16:creationId xmlns:a16="http://schemas.microsoft.com/office/drawing/2014/main" id="{4B8146FA-0F63-40D7-6EA0-8A12ABAF3F20}"/>
              </a:ext>
            </a:extLst>
          </p:cNvPr>
          <p:cNvSpPr txBox="1">
            <a:spLocks/>
          </p:cNvSpPr>
          <p:nvPr/>
        </p:nvSpPr>
        <p:spPr>
          <a:xfrm>
            <a:off x="990600" y="1690688"/>
            <a:ext cx="10363200" cy="41023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spcBef>
                <a:spcPts val="0"/>
              </a:spcBef>
              <a:spcAft>
                <a:spcPts val="0"/>
              </a:spcAft>
            </a:pPr>
            <a:r>
              <a:rPr lang="en-US" b="0" i="0" u="none" strike="noStrike" dirty="0">
                <a:solidFill>
                  <a:srgbClr val="000000"/>
                </a:solidFill>
                <a:effectLst/>
                <a:latin typeface="Arial" panose="020B0604020202020204" pitchFamily="34" charset="0"/>
              </a:rPr>
              <a:t>Model</a:t>
            </a:r>
          </a:p>
          <a:p>
            <a:pPr lvl="1">
              <a:spcBef>
                <a:spcPts val="0"/>
              </a:spcBef>
            </a:pPr>
            <a:r>
              <a:rPr lang="en-US" sz="2000" b="0" i="0" u="none" strike="noStrike" dirty="0">
                <a:solidFill>
                  <a:srgbClr val="000000"/>
                </a:solidFill>
                <a:effectLst/>
                <a:latin typeface="Arial"/>
                <a:cs typeface="Arial"/>
              </a:rPr>
              <a:t>efficient ML model architectures </a:t>
            </a:r>
            <a:r>
              <a:rPr lang="en-US" sz="2000" b="0" i="0" u="none" strike="noStrike" dirty="0">
                <a:solidFill>
                  <a:srgbClr val="000000"/>
                </a:solidFill>
                <a:effectLst/>
                <a:latin typeface="Arial"/>
                <a:cs typeface="Arial"/>
                <a:sym typeface="Wingdings" panose="05000000000000000000" pitchFamily="2" charset="2"/>
              </a:rPr>
              <a:t></a:t>
            </a:r>
            <a:r>
              <a:rPr lang="en-US" sz="2000" b="0" i="0" u="none" strike="noStrike" dirty="0">
                <a:solidFill>
                  <a:srgbClr val="000000"/>
                </a:solidFill>
                <a:effectLst/>
                <a:latin typeface="Arial"/>
                <a:cs typeface="Arial"/>
              </a:rPr>
              <a:t> reduce computation by </a:t>
            </a:r>
            <a:r>
              <a:rPr lang="en-US" sz="2000" b="1" i="0" u="none" strike="noStrike" dirty="0">
                <a:solidFill>
                  <a:srgbClr val="000000"/>
                </a:solidFill>
                <a:effectLst/>
                <a:latin typeface="Arial"/>
                <a:cs typeface="Arial"/>
              </a:rPr>
              <a:t>3x–10x</a:t>
            </a:r>
          </a:p>
          <a:p>
            <a:pPr lvl="1">
              <a:spcBef>
                <a:spcPts val="0"/>
              </a:spcBef>
            </a:pPr>
            <a:endParaRPr lang="en-US" sz="2000" b="0" i="0" u="none" strike="noStrike" dirty="0">
              <a:solidFill>
                <a:srgbClr val="000000"/>
              </a:solidFill>
              <a:effectLst/>
              <a:latin typeface="Arial" panose="020B0604020202020204" pitchFamily="34" charset="0"/>
            </a:endParaRPr>
          </a:p>
          <a:p>
            <a:pPr rtl="0">
              <a:spcBef>
                <a:spcPts val="0"/>
              </a:spcBef>
              <a:spcAft>
                <a:spcPts val="0"/>
              </a:spcAft>
            </a:pPr>
            <a:r>
              <a:rPr lang="en-US" b="0" i="0" u="none" strike="noStrike" dirty="0">
                <a:solidFill>
                  <a:srgbClr val="000000"/>
                </a:solidFill>
                <a:effectLst/>
                <a:latin typeface="Arial" panose="020B0604020202020204" pitchFamily="34" charset="0"/>
              </a:rPr>
              <a:t>Machine</a:t>
            </a:r>
          </a:p>
          <a:p>
            <a:pPr lvl="1">
              <a:spcBef>
                <a:spcPts val="0"/>
              </a:spcBef>
            </a:pPr>
            <a:r>
              <a:rPr lang="en-US" sz="2000" b="0" i="0" u="none" strike="noStrike" dirty="0">
                <a:solidFill>
                  <a:srgbClr val="000000"/>
                </a:solidFill>
                <a:effectLst/>
                <a:latin typeface="Arial"/>
                <a:cs typeface="Arial"/>
              </a:rPr>
              <a:t>processors and systems optimized for ML training </a:t>
            </a:r>
            <a:r>
              <a:rPr lang="en-US" sz="2000" b="0" i="0" u="none" strike="noStrike" dirty="0">
                <a:solidFill>
                  <a:srgbClr val="000000"/>
                </a:solidFill>
                <a:effectLst/>
                <a:latin typeface="Arial"/>
                <a:cs typeface="Arial"/>
                <a:sym typeface="Wingdings" panose="05000000000000000000" pitchFamily="2" charset="2"/>
              </a:rPr>
              <a:t> </a:t>
            </a:r>
            <a:r>
              <a:rPr lang="en-US" sz="2000" b="1" i="0" u="none" strike="noStrike" dirty="0">
                <a:solidFill>
                  <a:srgbClr val="000000"/>
                </a:solidFill>
                <a:effectLst/>
                <a:latin typeface="Arial"/>
                <a:cs typeface="Arial"/>
              </a:rPr>
              <a:t>improve performance </a:t>
            </a:r>
            <a:r>
              <a:rPr lang="en-US" sz="2000" b="0" i="0" u="none" strike="noStrike" dirty="0">
                <a:solidFill>
                  <a:srgbClr val="000000"/>
                </a:solidFill>
                <a:effectLst/>
                <a:latin typeface="Arial"/>
                <a:cs typeface="Arial"/>
              </a:rPr>
              <a:t>and </a:t>
            </a:r>
            <a:r>
              <a:rPr lang="en-US" sz="2000" b="1" i="0" u="none" strike="noStrike" dirty="0">
                <a:solidFill>
                  <a:srgbClr val="000000"/>
                </a:solidFill>
                <a:effectLst/>
                <a:latin typeface="Arial"/>
                <a:cs typeface="Arial"/>
              </a:rPr>
              <a:t>energy efficiency</a:t>
            </a:r>
            <a:r>
              <a:rPr lang="en-US" sz="2000" b="0" i="0" u="none" strike="noStrike" dirty="0">
                <a:solidFill>
                  <a:srgbClr val="000000"/>
                </a:solidFill>
                <a:effectLst/>
                <a:latin typeface="Arial"/>
                <a:cs typeface="Arial"/>
              </a:rPr>
              <a:t> by </a:t>
            </a:r>
            <a:r>
              <a:rPr lang="en-US" sz="2000" b="1" i="0" u="none" strike="noStrike" dirty="0">
                <a:solidFill>
                  <a:srgbClr val="000000"/>
                </a:solidFill>
                <a:effectLst/>
                <a:latin typeface="Arial"/>
                <a:cs typeface="Arial"/>
              </a:rPr>
              <a:t>2x–5x</a:t>
            </a:r>
          </a:p>
          <a:p>
            <a:pPr lvl="1">
              <a:spcBef>
                <a:spcPts val="0"/>
              </a:spcBef>
            </a:pPr>
            <a:endParaRPr lang="en-US" sz="2000" b="0" i="0" u="none" strike="noStrike" dirty="0">
              <a:solidFill>
                <a:srgbClr val="000000"/>
              </a:solidFill>
              <a:effectLst/>
              <a:latin typeface="Arial" panose="020B0604020202020204" pitchFamily="34" charset="0"/>
            </a:endParaRPr>
          </a:p>
          <a:p>
            <a:pPr rtl="0">
              <a:spcBef>
                <a:spcPts val="0"/>
              </a:spcBef>
              <a:spcAft>
                <a:spcPts val="0"/>
              </a:spcAft>
            </a:pPr>
            <a:r>
              <a:rPr lang="en-US" b="0" i="0" u="none" strike="noStrike" dirty="0">
                <a:solidFill>
                  <a:srgbClr val="000000"/>
                </a:solidFill>
                <a:effectLst/>
                <a:latin typeface="Arial" panose="020B0604020202020204" pitchFamily="34" charset="0"/>
              </a:rPr>
              <a:t>Mechanization</a:t>
            </a:r>
          </a:p>
          <a:p>
            <a:pPr lvl="1">
              <a:spcBef>
                <a:spcPts val="0"/>
              </a:spcBef>
            </a:pPr>
            <a:r>
              <a:rPr lang="en-US" sz="2000" b="0" i="0" u="none" strike="noStrike" dirty="0">
                <a:solidFill>
                  <a:srgbClr val="000000"/>
                </a:solidFill>
                <a:effectLst/>
                <a:latin typeface="Arial"/>
                <a:cs typeface="Arial"/>
              </a:rPr>
              <a:t>Computing in Cloud rather than on premise </a:t>
            </a:r>
            <a:r>
              <a:rPr lang="en-US" sz="2000" b="0" i="0" u="none" strike="noStrike" dirty="0">
                <a:solidFill>
                  <a:srgbClr val="000000"/>
                </a:solidFill>
                <a:effectLst/>
                <a:latin typeface="Arial"/>
                <a:cs typeface="Arial"/>
                <a:sym typeface="Wingdings" panose="05000000000000000000" pitchFamily="2" charset="2"/>
              </a:rPr>
              <a:t> </a:t>
            </a:r>
            <a:r>
              <a:rPr lang="en-US" sz="2000" b="1" i="0" u="none" strike="noStrike" dirty="0">
                <a:solidFill>
                  <a:srgbClr val="000000"/>
                </a:solidFill>
                <a:effectLst/>
                <a:latin typeface="Arial"/>
                <a:cs typeface="Arial"/>
              </a:rPr>
              <a:t>reduces energy </a:t>
            </a:r>
            <a:r>
              <a:rPr lang="en-US" sz="2000" b="0" i="0" u="none" strike="noStrike" dirty="0">
                <a:solidFill>
                  <a:srgbClr val="000000"/>
                </a:solidFill>
                <a:effectLst/>
                <a:latin typeface="Arial"/>
                <a:cs typeface="Arial"/>
              </a:rPr>
              <a:t>usage by </a:t>
            </a:r>
            <a:r>
              <a:rPr lang="en-US" sz="2000" b="1" i="0" u="none" strike="noStrike" dirty="0">
                <a:solidFill>
                  <a:srgbClr val="000000"/>
                </a:solidFill>
                <a:effectLst/>
                <a:latin typeface="Arial"/>
                <a:cs typeface="Arial"/>
              </a:rPr>
              <a:t>1.4x–2x</a:t>
            </a:r>
          </a:p>
          <a:p>
            <a:pPr lvl="1">
              <a:spcBef>
                <a:spcPts val="0"/>
              </a:spcBef>
            </a:pPr>
            <a:endParaRPr lang="en-US" sz="2000" b="0" i="0" u="none" strike="noStrike" dirty="0">
              <a:solidFill>
                <a:srgbClr val="000000"/>
              </a:solidFill>
              <a:effectLst/>
              <a:latin typeface="Arial" panose="020B0604020202020204" pitchFamily="34" charset="0"/>
            </a:endParaRPr>
          </a:p>
          <a:p>
            <a:pPr rtl="0">
              <a:spcBef>
                <a:spcPts val="0"/>
              </a:spcBef>
              <a:spcAft>
                <a:spcPts val="0"/>
              </a:spcAft>
            </a:pPr>
            <a:r>
              <a:rPr lang="en-US" b="0" i="0" u="none" strike="noStrike" dirty="0">
                <a:solidFill>
                  <a:srgbClr val="000000"/>
                </a:solidFill>
                <a:effectLst/>
                <a:latin typeface="Arial" panose="020B0604020202020204" pitchFamily="34" charset="0"/>
              </a:rPr>
              <a:t>Map Optimization</a:t>
            </a:r>
          </a:p>
          <a:p>
            <a:pPr lvl="1">
              <a:spcBef>
                <a:spcPts val="0"/>
              </a:spcBef>
            </a:pPr>
            <a:r>
              <a:rPr lang="en-US" sz="2000" b="0" i="0" u="none" strike="noStrike" dirty="0">
                <a:solidFill>
                  <a:srgbClr val="000000"/>
                </a:solidFill>
                <a:effectLst/>
                <a:latin typeface="Arial"/>
                <a:cs typeface="Arial"/>
              </a:rPr>
              <a:t>location with the cleanest energy </a:t>
            </a:r>
            <a:r>
              <a:rPr lang="en-US" sz="2000" b="0" i="0" u="none" strike="noStrike" dirty="0">
                <a:solidFill>
                  <a:srgbClr val="000000"/>
                </a:solidFill>
                <a:effectLst/>
                <a:latin typeface="Arial"/>
                <a:cs typeface="Arial"/>
                <a:sym typeface="Wingdings" panose="05000000000000000000" pitchFamily="2" charset="2"/>
              </a:rPr>
              <a:t></a:t>
            </a:r>
            <a:r>
              <a:rPr lang="en-US" sz="2000" b="0" i="0" u="none" strike="noStrike" dirty="0">
                <a:solidFill>
                  <a:srgbClr val="000000"/>
                </a:solidFill>
                <a:effectLst/>
                <a:latin typeface="Arial"/>
                <a:cs typeface="Arial"/>
              </a:rPr>
              <a:t> </a:t>
            </a:r>
            <a:r>
              <a:rPr lang="en-US" sz="2000" b="1" i="0" u="none" strike="noStrike" dirty="0">
                <a:solidFill>
                  <a:srgbClr val="000000"/>
                </a:solidFill>
                <a:effectLst/>
                <a:latin typeface="Arial"/>
                <a:cs typeface="Arial"/>
              </a:rPr>
              <a:t>reduce </a:t>
            </a:r>
            <a:r>
              <a:rPr lang="en-US" sz="2000" b="0" i="0" u="none" strike="noStrike" dirty="0">
                <a:solidFill>
                  <a:srgbClr val="000000"/>
                </a:solidFill>
                <a:effectLst/>
                <a:latin typeface="Arial"/>
                <a:cs typeface="Arial"/>
              </a:rPr>
              <a:t>the gross </a:t>
            </a:r>
            <a:r>
              <a:rPr lang="en-US" sz="2000" b="1" i="0" u="none" strike="noStrike" dirty="0">
                <a:solidFill>
                  <a:srgbClr val="000000"/>
                </a:solidFill>
                <a:effectLst/>
                <a:latin typeface="Arial"/>
                <a:cs typeface="Arial"/>
              </a:rPr>
              <a:t>carbon</a:t>
            </a:r>
            <a:r>
              <a:rPr lang="en-US" sz="2000" b="0" i="0" u="none" strike="noStrike" dirty="0">
                <a:solidFill>
                  <a:srgbClr val="000000"/>
                </a:solidFill>
                <a:effectLst/>
                <a:latin typeface="Arial"/>
                <a:cs typeface="Arial"/>
              </a:rPr>
              <a:t> footprint by </a:t>
            </a:r>
            <a:r>
              <a:rPr lang="en-US" sz="2000" b="1" i="0" u="none" strike="noStrike" dirty="0">
                <a:solidFill>
                  <a:srgbClr val="000000"/>
                </a:solidFill>
                <a:effectLst/>
                <a:latin typeface="Arial"/>
                <a:cs typeface="Arial"/>
              </a:rPr>
              <a:t>5x–10x</a:t>
            </a:r>
          </a:p>
        </p:txBody>
      </p:sp>
      <p:sp>
        <p:nvSpPr>
          <p:cNvPr id="8" name="Fußzeilenplatzhalter 4">
            <a:extLst>
              <a:ext uri="{FF2B5EF4-FFF2-40B4-BE49-F238E27FC236}">
                <a16:creationId xmlns:a16="http://schemas.microsoft.com/office/drawing/2014/main" id="{D4124691-28D5-0FE4-C220-470A9B10376D}"/>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143019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fade">
                                      <p:cBhvr>
                                        <p:cTn id="7" dur="500"/>
                                        <p:tgtEl>
                                          <p:spTgt spid="1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7" end="7"/>
                                            </p:txEl>
                                          </p:spTgt>
                                        </p:tgtEl>
                                        <p:attrNameLst>
                                          <p:attrName>style.visibility</p:attrName>
                                        </p:attrNameLst>
                                      </p:cBhvr>
                                      <p:to>
                                        <p:strVal val="visible"/>
                                      </p:to>
                                    </p:set>
                                    <p:animEffect transition="in" filter="fade">
                                      <p:cBhvr>
                                        <p:cTn id="12" dur="500"/>
                                        <p:tgtEl>
                                          <p:spTgt spid="1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0" end="10"/>
                                            </p:txEl>
                                          </p:spTgt>
                                        </p:tgtEl>
                                        <p:attrNameLst>
                                          <p:attrName>style.visibility</p:attrName>
                                        </p:attrNameLst>
                                      </p:cBhvr>
                                      <p:to>
                                        <p:strVal val="visible"/>
                                      </p:to>
                                    </p:set>
                                    <p:animEffect transition="in" filter="fade">
                                      <p:cBhvr>
                                        <p:cTn id="17"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How can tackle these challenges?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24</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4253989" y="5294098"/>
            <a:ext cx="3684022" cy="400110"/>
          </a:xfrm>
          <a:prstGeom prst="rect">
            <a:avLst/>
          </a:prstGeom>
          <a:noFill/>
        </p:spPr>
        <p:txBody>
          <a:bodyPr wrap="none" rtlCol="0">
            <a:spAutoFit/>
          </a:bodyPr>
          <a:lstStyle/>
          <a:p>
            <a:r>
              <a:rPr lang="en-US" sz="1000" dirty="0">
                <a:solidFill>
                  <a:schemeClr val="bg1">
                    <a:lumMod val="65000"/>
                  </a:schemeClr>
                </a:solidFill>
              </a:rPr>
              <a:t>3D Judges Gavel, By Chris Potter</a:t>
            </a:r>
          </a:p>
          <a:p>
            <a:r>
              <a:rPr lang="en-US" sz="1000" dirty="0">
                <a:solidFill>
                  <a:schemeClr val="bg1">
                    <a:lumMod val="65000"/>
                  </a:schemeClr>
                </a:solidFill>
              </a:rPr>
              <a:t>https://commons.wikimedia.org/wiki/File:3D_Judges_Gavel.jpg</a:t>
            </a:r>
          </a:p>
        </p:txBody>
      </p:sp>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3814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spcBef>
                <a:spcPts val="0"/>
              </a:spcBef>
              <a:spcAft>
                <a:spcPts val="0"/>
              </a:spcAft>
            </a:pPr>
            <a:endParaRPr lang="en-US" sz="1800" b="0" i="0" u="none" strike="noStrike" dirty="0">
              <a:solidFill>
                <a:srgbClr val="000000"/>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08CF2256-7B9D-11DC-A36E-1E824A3E4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339" y="1267704"/>
            <a:ext cx="5919322" cy="3943749"/>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4">
            <a:extLst>
              <a:ext uri="{FF2B5EF4-FFF2-40B4-BE49-F238E27FC236}">
                <a16:creationId xmlns:a16="http://schemas.microsoft.com/office/drawing/2014/main" id="{4FC7FB8B-4B87-9759-CFD2-CA256117D457}"/>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5925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Facial recognition</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25</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0" name="Textfeld 9">
            <a:extLst>
              <a:ext uri="{FF2B5EF4-FFF2-40B4-BE49-F238E27FC236}">
                <a16:creationId xmlns:a16="http://schemas.microsoft.com/office/drawing/2014/main" id="{88909AC7-B3DF-4858-230F-A44788A3D8D8}"/>
              </a:ext>
            </a:extLst>
          </p:cNvPr>
          <p:cNvSpPr txBox="1"/>
          <p:nvPr/>
        </p:nvSpPr>
        <p:spPr>
          <a:xfrm>
            <a:off x="7466673" y="3135806"/>
            <a:ext cx="4225836" cy="1015663"/>
          </a:xfrm>
          <a:prstGeom prst="rect">
            <a:avLst/>
          </a:prstGeom>
          <a:noFill/>
        </p:spPr>
        <p:txBody>
          <a:bodyPr wrap="square" rtlCol="0">
            <a:spAutoFit/>
          </a:bodyPr>
          <a:lstStyle/>
          <a:p>
            <a:r>
              <a:rPr lang="en-US" sz="1000" dirty="0">
                <a:solidFill>
                  <a:schemeClr val="bg1">
                    <a:lumMod val="65000"/>
                  </a:schemeClr>
                </a:solidFill>
              </a:rPr>
              <a:t>MARKEY, MERKLEY, JAYAPAL LEAD COLLEAGUES ON LEGISLATION TO BAN GOVERNMENT USE OF FACIAL RECOGNITION AND OTHER BIOMETRIC TECHNOLOGY, Press release, 07.03.2023, visited 19.03.2024</a:t>
            </a:r>
          </a:p>
          <a:p>
            <a:r>
              <a:rPr lang="en-US" sz="1000" dirty="0">
                <a:solidFill>
                  <a:schemeClr val="bg1">
                    <a:lumMod val="65000"/>
                  </a:schemeClr>
                </a:solidFill>
              </a:rPr>
              <a:t>https://www.markey.senate.gov/news/press-releases/markey-merkley-jayapal-lead-colleagues-on-legislation-to-ban-government-use-of-facial-recognition-and-other-biometric-technology</a:t>
            </a:r>
          </a:p>
        </p:txBody>
      </p:sp>
      <p:sp>
        <p:nvSpPr>
          <p:cNvPr id="3" name="Inhaltsplatzhalter 2">
            <a:extLst>
              <a:ext uri="{FF2B5EF4-FFF2-40B4-BE49-F238E27FC236}">
                <a16:creationId xmlns:a16="http://schemas.microsoft.com/office/drawing/2014/main" id="{F827B87D-056F-2B12-5756-0DBA3B25D744}"/>
              </a:ext>
            </a:extLst>
          </p:cNvPr>
          <p:cNvSpPr txBox="1">
            <a:spLocks/>
          </p:cNvSpPr>
          <p:nvPr/>
        </p:nvSpPr>
        <p:spPr>
          <a:xfrm>
            <a:off x="838200" y="1825625"/>
            <a:ext cx="638146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San Francisco banned the usage of FR</a:t>
            </a:r>
          </a:p>
          <a:p>
            <a:pPr lvl="1"/>
            <a:r>
              <a:rPr lang="en-US" dirty="0"/>
              <a:t>2019</a:t>
            </a:r>
          </a:p>
          <a:p>
            <a:pPr lvl="1"/>
            <a:endParaRPr lang="en-US" dirty="0"/>
          </a:p>
          <a:p>
            <a:r>
              <a:rPr lang="en-US" dirty="0"/>
              <a:t>Facial Recognition and Biometric Technology Moratorium Act </a:t>
            </a:r>
          </a:p>
          <a:p>
            <a:pPr lvl="1"/>
            <a:r>
              <a:rPr lang="en-US" dirty="0"/>
              <a:t>2023</a:t>
            </a:r>
          </a:p>
          <a:p>
            <a:pPr marL="0" indent="0">
              <a:buNone/>
            </a:pPr>
            <a:endParaRPr lang="en-US" dirty="0"/>
          </a:p>
          <a:p>
            <a:r>
              <a:rPr lang="en-US" dirty="0"/>
              <a:t>Federal blueprint for an AI bill of rights</a:t>
            </a:r>
          </a:p>
          <a:p>
            <a:pPr lvl="1"/>
            <a:r>
              <a:rPr lang="en-US" dirty="0"/>
              <a:t>2022</a:t>
            </a:r>
          </a:p>
          <a:p>
            <a:pPr lvl="1"/>
            <a:r>
              <a:rPr lang="en-US" dirty="0"/>
              <a:t>Nonbinding</a:t>
            </a:r>
          </a:p>
          <a:p>
            <a:pPr lvl="1"/>
            <a:endParaRPr lang="en-US" dirty="0"/>
          </a:p>
        </p:txBody>
      </p:sp>
      <p:sp>
        <p:nvSpPr>
          <p:cNvPr id="8" name="Fußzeilenplatzhalter 4">
            <a:extLst>
              <a:ext uri="{FF2B5EF4-FFF2-40B4-BE49-F238E27FC236}">
                <a16:creationId xmlns:a16="http://schemas.microsoft.com/office/drawing/2014/main" id="{E358D289-394C-CEEF-E499-4391A838FAD3}"/>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Textfeld 4">
            <a:extLst>
              <a:ext uri="{FF2B5EF4-FFF2-40B4-BE49-F238E27FC236}">
                <a16:creationId xmlns:a16="http://schemas.microsoft.com/office/drawing/2014/main" id="{38D8C395-2E07-94E6-21D0-454D5E13812F}"/>
              </a:ext>
            </a:extLst>
          </p:cNvPr>
          <p:cNvSpPr txBox="1"/>
          <p:nvPr/>
        </p:nvSpPr>
        <p:spPr>
          <a:xfrm>
            <a:off x="7466672" y="1775852"/>
            <a:ext cx="4225837" cy="707886"/>
          </a:xfrm>
          <a:prstGeom prst="rect">
            <a:avLst/>
          </a:prstGeom>
          <a:noFill/>
        </p:spPr>
        <p:txBody>
          <a:bodyPr wrap="square" rtlCol="0">
            <a:spAutoFit/>
          </a:bodyPr>
          <a:lstStyle/>
          <a:p>
            <a:r>
              <a:rPr lang="en-US" sz="1000" dirty="0">
                <a:solidFill>
                  <a:schemeClr val="bg1">
                    <a:lumMod val="65000"/>
                  </a:schemeClr>
                </a:solidFill>
              </a:rPr>
              <a:t>San Francisco Bans Facial Recognition Technology, By Kate Conger, Richard Fausset and Serge F. </a:t>
            </a:r>
            <a:r>
              <a:rPr lang="en-US" sz="1000" dirty="0" err="1">
                <a:solidFill>
                  <a:schemeClr val="bg1">
                    <a:lumMod val="65000"/>
                  </a:schemeClr>
                </a:solidFill>
              </a:rPr>
              <a:t>Kovaleski</a:t>
            </a:r>
            <a:r>
              <a:rPr lang="en-US" sz="1000" dirty="0">
                <a:solidFill>
                  <a:schemeClr val="bg1">
                    <a:lumMod val="65000"/>
                  </a:schemeClr>
                </a:solidFill>
              </a:rPr>
              <a:t>, 14.02.2019, visited 19.03.2024</a:t>
            </a:r>
          </a:p>
          <a:p>
            <a:r>
              <a:rPr lang="en-US" sz="1000" dirty="0">
                <a:solidFill>
                  <a:schemeClr val="bg1">
                    <a:lumMod val="65000"/>
                  </a:schemeClr>
                </a:solidFill>
              </a:rPr>
              <a:t>https://www.nytimes.com/2019/05/14/us/facial-recognition-ban-san-francisco.html</a:t>
            </a:r>
          </a:p>
        </p:txBody>
      </p:sp>
      <p:sp>
        <p:nvSpPr>
          <p:cNvPr id="9" name="Textfeld 8">
            <a:extLst>
              <a:ext uri="{FF2B5EF4-FFF2-40B4-BE49-F238E27FC236}">
                <a16:creationId xmlns:a16="http://schemas.microsoft.com/office/drawing/2014/main" id="{773123DC-2C67-654A-B55F-07C1E6B57A41}"/>
              </a:ext>
            </a:extLst>
          </p:cNvPr>
          <p:cNvSpPr txBox="1"/>
          <p:nvPr/>
        </p:nvSpPr>
        <p:spPr>
          <a:xfrm>
            <a:off x="7466672" y="4803537"/>
            <a:ext cx="2981907" cy="553998"/>
          </a:xfrm>
          <a:prstGeom prst="rect">
            <a:avLst/>
          </a:prstGeom>
          <a:noFill/>
        </p:spPr>
        <p:txBody>
          <a:bodyPr wrap="none" lIns="91440" tIns="45720" rIns="91440" bIns="45720" rtlCol="0" anchor="t">
            <a:spAutoFit/>
          </a:bodyPr>
          <a:lstStyle/>
          <a:p>
            <a:r>
              <a:rPr lang="en-US" sz="1000" dirty="0">
                <a:solidFill>
                  <a:schemeClr val="bg1">
                    <a:lumMod val="65000"/>
                  </a:schemeClr>
                </a:solidFill>
              </a:rPr>
              <a:t>Blueprint for an AI Bill of Rights,</a:t>
            </a:r>
          </a:p>
          <a:p>
            <a:r>
              <a:rPr lang="en-US" sz="1000" dirty="0">
                <a:solidFill>
                  <a:schemeClr val="bg1">
                    <a:lumMod val="65000"/>
                  </a:schemeClr>
                </a:solidFill>
              </a:rPr>
              <a:t>The white house, 2022, visited 19.03.2024</a:t>
            </a:r>
          </a:p>
          <a:p>
            <a:r>
              <a:rPr lang="en-US" sz="1000" dirty="0">
                <a:solidFill>
                  <a:schemeClr val="bg1">
                    <a:lumMod val="65000"/>
                  </a:schemeClr>
                </a:solidFill>
                <a:ea typeface="+mn-lt"/>
                <a:cs typeface="+mn-lt"/>
              </a:rPr>
              <a:t>https://www.whitehouse.gov/ostp/ai-bill-of-rights/</a:t>
            </a:r>
            <a:endParaRPr lang="en-US" dirty="0">
              <a:solidFill>
                <a:schemeClr val="bg1">
                  <a:lumMod val="65000"/>
                </a:schemeClr>
              </a:solidFill>
            </a:endParaRPr>
          </a:p>
        </p:txBody>
      </p:sp>
    </p:spTree>
    <p:extLst>
      <p:ext uri="{BB962C8B-B14F-4D97-AF65-F5344CB8AC3E}">
        <p14:creationId xmlns:p14="http://schemas.microsoft.com/office/powerpoint/2010/main" val="674187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AI bill of rights</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1386386" y="1830615"/>
            <a:ext cx="9967413" cy="4346348"/>
          </a:xfrm>
        </p:spPr>
        <p:txBody>
          <a:bodyPr vert="horz" lIns="91440" tIns="45720" rIns="91440" bIns="45720" rtlCol="0" anchor="t">
            <a:normAutofit fontScale="77500" lnSpcReduction="20000"/>
          </a:bodyPr>
          <a:lstStyle/>
          <a:p>
            <a:pPr marL="0" indent="0">
              <a:buNone/>
            </a:pPr>
            <a:r>
              <a:rPr lang="en-US" b="1" dirty="0"/>
              <a:t>Protection from unsafe</a:t>
            </a:r>
            <a:r>
              <a:rPr lang="en-US" dirty="0"/>
              <a:t> or ineffective systems</a:t>
            </a:r>
          </a:p>
          <a:p>
            <a:pPr marL="514350" indent="-514350">
              <a:buFont typeface="+mj-lt"/>
              <a:buAutoNum type="arabicPeriod"/>
            </a:pPr>
            <a:endParaRPr lang="de-DE" dirty="0"/>
          </a:p>
          <a:p>
            <a:pPr marL="0" indent="0">
              <a:buNone/>
            </a:pPr>
            <a:r>
              <a:rPr lang="en-US" dirty="0"/>
              <a:t>systems should be used and </a:t>
            </a:r>
            <a:r>
              <a:rPr lang="en-US" b="1" dirty="0"/>
              <a:t>designed</a:t>
            </a:r>
            <a:r>
              <a:rPr lang="en-US" dirty="0"/>
              <a:t> in an </a:t>
            </a:r>
            <a:r>
              <a:rPr lang="en-US" b="1" dirty="0"/>
              <a:t>equitable way</a:t>
            </a:r>
            <a:r>
              <a:rPr lang="en-US" dirty="0"/>
              <a:t>. </a:t>
            </a:r>
            <a:r>
              <a:rPr lang="en-US" b="1" dirty="0"/>
              <a:t>Algorithms should not discriminate</a:t>
            </a:r>
            <a:r>
              <a:rPr lang="en-US" dirty="0"/>
              <a:t> </a:t>
            </a:r>
          </a:p>
          <a:p>
            <a:pPr marL="514350" indent="-514350">
              <a:buAutoNum type="arabicPeriod"/>
            </a:pPr>
            <a:endParaRPr lang="de-DE" dirty="0"/>
          </a:p>
          <a:p>
            <a:pPr marL="0" indent="0">
              <a:buNone/>
            </a:pPr>
            <a:r>
              <a:rPr lang="en-US" b="1" dirty="0"/>
              <a:t>Protection from abusive data practices </a:t>
            </a:r>
            <a:r>
              <a:rPr lang="en-US" dirty="0"/>
              <a:t>via built-in protections should exists. You should have </a:t>
            </a:r>
            <a:r>
              <a:rPr lang="en-US" b="1" dirty="0"/>
              <a:t>agency </a:t>
            </a:r>
            <a:r>
              <a:rPr lang="en-US" dirty="0"/>
              <a:t>over </a:t>
            </a:r>
            <a:r>
              <a:rPr lang="en-US" b="1" dirty="0"/>
              <a:t>how data</a:t>
            </a:r>
            <a:r>
              <a:rPr lang="en-US" dirty="0"/>
              <a:t> about you </a:t>
            </a:r>
            <a:r>
              <a:rPr lang="en-US" b="1" dirty="0"/>
              <a:t>is used</a:t>
            </a:r>
          </a:p>
          <a:p>
            <a:pPr marL="514350" indent="-514350">
              <a:buFont typeface="Aptos Display" panose="02110004020202020204"/>
              <a:buAutoNum type="arabicPeriod"/>
            </a:pPr>
            <a:endParaRPr lang="en-US" b="1" dirty="0">
              <a:ea typeface="+mn-lt"/>
              <a:cs typeface="+mn-lt"/>
            </a:endParaRPr>
          </a:p>
          <a:p>
            <a:pPr marL="0" indent="0">
              <a:buNone/>
            </a:pPr>
            <a:r>
              <a:rPr lang="en-US" b="1" dirty="0"/>
              <a:t>Knowledge about </a:t>
            </a:r>
            <a:r>
              <a:rPr lang="en-US" dirty="0"/>
              <a:t>when an </a:t>
            </a:r>
            <a:r>
              <a:rPr lang="en-US" b="1" dirty="0"/>
              <a:t>automated system </a:t>
            </a:r>
            <a:r>
              <a:rPr lang="en-US" dirty="0"/>
              <a:t>is being used. </a:t>
            </a:r>
            <a:r>
              <a:rPr lang="en-US" b="1" dirty="0"/>
              <a:t>Transparency </a:t>
            </a:r>
            <a:r>
              <a:rPr lang="en-US" dirty="0"/>
              <a:t>on </a:t>
            </a:r>
            <a:r>
              <a:rPr lang="en-US" b="1" dirty="0"/>
              <a:t>how and why</a:t>
            </a:r>
            <a:r>
              <a:rPr lang="en-US" dirty="0"/>
              <a:t> it contributes </a:t>
            </a:r>
            <a:r>
              <a:rPr lang="en-US" b="1" dirty="0"/>
              <a:t>to outcomes </a:t>
            </a:r>
            <a:r>
              <a:rPr lang="en-US" dirty="0"/>
              <a:t>that impact you</a:t>
            </a:r>
          </a:p>
          <a:p>
            <a:pPr marL="514350" indent="-514350">
              <a:buFont typeface="+mj-lt"/>
              <a:buAutoNum type="arabicPeriod"/>
            </a:pPr>
            <a:endParaRPr lang="en-US" dirty="0"/>
          </a:p>
          <a:p>
            <a:pPr marL="0" indent="0">
              <a:buNone/>
            </a:pPr>
            <a:r>
              <a:rPr lang="en-US" b="1" dirty="0"/>
              <a:t>Option to opt out</a:t>
            </a:r>
            <a:r>
              <a:rPr lang="en-US" dirty="0"/>
              <a:t>, where appropriate. </a:t>
            </a:r>
            <a:r>
              <a:rPr lang="en-US" b="1" dirty="0"/>
              <a:t>Access</a:t>
            </a:r>
            <a:r>
              <a:rPr lang="en-US" dirty="0"/>
              <a:t> </a:t>
            </a:r>
            <a:r>
              <a:rPr lang="en-US" b="1" dirty="0"/>
              <a:t>to a person </a:t>
            </a:r>
            <a:r>
              <a:rPr lang="en-US" dirty="0"/>
              <a:t>who can quickly </a:t>
            </a:r>
            <a:r>
              <a:rPr lang="en-US" b="1" dirty="0"/>
              <a:t>consider</a:t>
            </a:r>
            <a:r>
              <a:rPr lang="en-US" dirty="0"/>
              <a:t> and</a:t>
            </a:r>
            <a:r>
              <a:rPr lang="en-US" b="1" dirty="0"/>
              <a:t> remedy problems </a:t>
            </a:r>
            <a:r>
              <a:rPr lang="en-US" dirty="0"/>
              <a:t>you encounter</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26</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8764807" y="1518686"/>
            <a:ext cx="2981907" cy="553998"/>
          </a:xfrm>
          <a:prstGeom prst="rect">
            <a:avLst/>
          </a:prstGeom>
          <a:noFill/>
        </p:spPr>
        <p:txBody>
          <a:bodyPr wrap="none" lIns="91440" tIns="45720" rIns="91440" bIns="45720" rtlCol="0" anchor="t">
            <a:spAutoFit/>
          </a:bodyPr>
          <a:lstStyle/>
          <a:p>
            <a:r>
              <a:rPr lang="en-US" sz="1000" dirty="0">
                <a:solidFill>
                  <a:schemeClr val="bg1">
                    <a:lumMod val="65000"/>
                  </a:schemeClr>
                </a:solidFill>
              </a:rPr>
              <a:t>Blueprint for an AI Bill of Rights,</a:t>
            </a:r>
          </a:p>
          <a:p>
            <a:r>
              <a:rPr lang="en-US" sz="1000" dirty="0">
                <a:solidFill>
                  <a:schemeClr val="bg1">
                    <a:lumMod val="65000"/>
                  </a:schemeClr>
                </a:solidFill>
              </a:rPr>
              <a:t>The white house, 2022, visited 19.03.2024</a:t>
            </a:r>
          </a:p>
          <a:p>
            <a:r>
              <a:rPr lang="en-US" sz="1000" dirty="0">
                <a:solidFill>
                  <a:schemeClr val="bg1">
                    <a:lumMod val="65000"/>
                  </a:schemeClr>
                </a:solidFill>
                <a:ea typeface="+mn-lt"/>
                <a:cs typeface="+mn-lt"/>
              </a:rPr>
              <a:t>https://www.whitehouse.gov/ostp/ai-bill-of-rights/</a:t>
            </a:r>
            <a:endParaRPr lang="en-US" dirty="0">
              <a:solidFill>
                <a:schemeClr val="bg1">
                  <a:lumMod val="65000"/>
                </a:schemeClr>
              </a:solidFill>
            </a:endParaRPr>
          </a:p>
        </p:txBody>
      </p:sp>
      <p:pic>
        <p:nvPicPr>
          <p:cNvPr id="10" name="Grafik 9">
            <a:extLst>
              <a:ext uri="{FF2B5EF4-FFF2-40B4-BE49-F238E27FC236}">
                <a16:creationId xmlns:a16="http://schemas.microsoft.com/office/drawing/2014/main" id="{0C4FE3D8-5AED-AA9E-2A3A-535B6BBBDF7C}"/>
              </a:ext>
            </a:extLst>
          </p:cNvPr>
          <p:cNvPicPr>
            <a:picLocks noChangeAspect="1"/>
          </p:cNvPicPr>
          <p:nvPr/>
        </p:nvPicPr>
        <p:blipFill rotWithShape="1">
          <a:blip r:embed="rId4"/>
          <a:srcRect l="3222" t="11222" r="81781" b="19905"/>
          <a:stretch/>
        </p:blipFill>
        <p:spPr>
          <a:xfrm>
            <a:off x="321188" y="1481422"/>
            <a:ext cx="1034025" cy="958426"/>
          </a:xfrm>
          <a:prstGeom prst="rect">
            <a:avLst/>
          </a:prstGeom>
        </p:spPr>
      </p:pic>
      <p:sp>
        <p:nvSpPr>
          <p:cNvPr id="9" name="Fußzeilenplatzhalter 4">
            <a:extLst>
              <a:ext uri="{FF2B5EF4-FFF2-40B4-BE49-F238E27FC236}">
                <a16:creationId xmlns:a16="http://schemas.microsoft.com/office/drawing/2014/main" id="{CC3D5BA4-B841-8239-38AC-39145F50F584}"/>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pic>
        <p:nvPicPr>
          <p:cNvPr id="5" name="Grafik 4">
            <a:extLst>
              <a:ext uri="{FF2B5EF4-FFF2-40B4-BE49-F238E27FC236}">
                <a16:creationId xmlns:a16="http://schemas.microsoft.com/office/drawing/2014/main" id="{262C9059-2F06-0227-143D-BF443B2771AA}"/>
              </a:ext>
            </a:extLst>
          </p:cNvPr>
          <p:cNvPicPr>
            <a:picLocks noChangeAspect="1"/>
          </p:cNvPicPr>
          <p:nvPr/>
        </p:nvPicPr>
        <p:blipFill rotWithShape="1">
          <a:blip r:embed="rId4"/>
          <a:srcRect l="80017" t="9717" r="3104" b="5401"/>
          <a:stretch/>
        </p:blipFill>
        <p:spPr>
          <a:xfrm>
            <a:off x="256309" y="5135688"/>
            <a:ext cx="1163782" cy="1181202"/>
          </a:xfrm>
          <a:prstGeom prst="rect">
            <a:avLst/>
          </a:prstGeom>
        </p:spPr>
      </p:pic>
      <p:pic>
        <p:nvPicPr>
          <p:cNvPr id="11" name="Grafik 10">
            <a:extLst>
              <a:ext uri="{FF2B5EF4-FFF2-40B4-BE49-F238E27FC236}">
                <a16:creationId xmlns:a16="http://schemas.microsoft.com/office/drawing/2014/main" id="{A74E42F5-DC54-752C-4CE1-A4232DF3578D}"/>
              </a:ext>
            </a:extLst>
          </p:cNvPr>
          <p:cNvPicPr>
            <a:picLocks noChangeAspect="1"/>
          </p:cNvPicPr>
          <p:nvPr/>
        </p:nvPicPr>
        <p:blipFill rotWithShape="1">
          <a:blip r:embed="rId4"/>
          <a:srcRect l="63144" t="10304" r="25203" b="20502"/>
          <a:stretch/>
        </p:blipFill>
        <p:spPr>
          <a:xfrm>
            <a:off x="436419" y="4073236"/>
            <a:ext cx="803563" cy="962891"/>
          </a:xfrm>
          <a:prstGeom prst="rect">
            <a:avLst/>
          </a:prstGeom>
        </p:spPr>
      </p:pic>
      <p:pic>
        <p:nvPicPr>
          <p:cNvPr id="12" name="Grafik 11">
            <a:extLst>
              <a:ext uri="{FF2B5EF4-FFF2-40B4-BE49-F238E27FC236}">
                <a16:creationId xmlns:a16="http://schemas.microsoft.com/office/drawing/2014/main" id="{E5BE0AF6-D5B0-CBC8-1D79-EF34B2430C35}"/>
              </a:ext>
            </a:extLst>
          </p:cNvPr>
          <p:cNvPicPr>
            <a:picLocks noChangeAspect="1"/>
          </p:cNvPicPr>
          <p:nvPr/>
        </p:nvPicPr>
        <p:blipFill rotWithShape="1">
          <a:blip r:embed="rId4"/>
          <a:srcRect l="43824" t="12014" r="44522" b="28105"/>
          <a:stretch/>
        </p:blipFill>
        <p:spPr>
          <a:xfrm>
            <a:off x="436419" y="3357703"/>
            <a:ext cx="803563" cy="833297"/>
          </a:xfrm>
          <a:prstGeom prst="rect">
            <a:avLst/>
          </a:prstGeom>
        </p:spPr>
      </p:pic>
      <p:pic>
        <p:nvPicPr>
          <p:cNvPr id="13" name="Grafik 12">
            <a:extLst>
              <a:ext uri="{FF2B5EF4-FFF2-40B4-BE49-F238E27FC236}">
                <a16:creationId xmlns:a16="http://schemas.microsoft.com/office/drawing/2014/main" id="{3852D4CD-069D-4B5F-BAA6-64EE96786FE8}"/>
              </a:ext>
            </a:extLst>
          </p:cNvPr>
          <p:cNvPicPr>
            <a:picLocks noChangeAspect="1"/>
          </p:cNvPicPr>
          <p:nvPr/>
        </p:nvPicPr>
        <p:blipFill rotWithShape="1">
          <a:blip r:embed="rId4"/>
          <a:srcRect l="23923" t="13881" r="63518" b="6969"/>
          <a:stretch/>
        </p:blipFill>
        <p:spPr>
          <a:xfrm>
            <a:off x="405245" y="2256267"/>
            <a:ext cx="865910" cy="1101436"/>
          </a:xfrm>
          <a:prstGeom prst="rect">
            <a:avLst/>
          </a:prstGeom>
        </p:spPr>
      </p:pic>
    </p:spTree>
    <p:extLst>
      <p:ext uri="{BB962C8B-B14F-4D97-AF65-F5344CB8AC3E}">
        <p14:creationId xmlns:p14="http://schemas.microsoft.com/office/powerpoint/2010/main" val="284876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EU regulation – AI act</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27</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8407020" y="1690688"/>
            <a:ext cx="3294484" cy="861774"/>
          </a:xfrm>
          <a:prstGeom prst="rect">
            <a:avLst/>
          </a:prstGeom>
          <a:noFill/>
        </p:spPr>
        <p:txBody>
          <a:bodyPr wrap="square" rtlCol="0">
            <a:spAutoFit/>
          </a:bodyPr>
          <a:lstStyle/>
          <a:p>
            <a:r>
              <a:rPr lang="en-US" sz="1000" dirty="0">
                <a:solidFill>
                  <a:schemeClr val="bg1">
                    <a:lumMod val="65000"/>
                  </a:schemeClr>
                </a:solidFill>
              </a:rPr>
              <a:t>Artificial Intelligence Act: MEPs adopt landmark law</a:t>
            </a:r>
          </a:p>
          <a:p>
            <a:r>
              <a:rPr lang="en-US" sz="1000" dirty="0">
                <a:solidFill>
                  <a:schemeClr val="bg1">
                    <a:lumMod val="65000"/>
                  </a:schemeClr>
                </a:solidFill>
              </a:rPr>
              <a:t>EU press release, 13.03.2024, visited 19.03.2024</a:t>
            </a:r>
          </a:p>
          <a:p>
            <a:r>
              <a:rPr lang="en-US" sz="1000" dirty="0">
                <a:solidFill>
                  <a:schemeClr val="bg1">
                    <a:lumMod val="65000"/>
                  </a:schemeClr>
                </a:solidFill>
              </a:rPr>
              <a:t>https://www.europarl.europa.eu/news/en/press-room/20240308IPR19015/artificial-intelligence-act-meps-adopt-landmark-law</a:t>
            </a:r>
          </a:p>
        </p:txBody>
      </p:sp>
      <p:sp>
        <p:nvSpPr>
          <p:cNvPr id="9" name="Textfeld 8">
            <a:extLst>
              <a:ext uri="{FF2B5EF4-FFF2-40B4-BE49-F238E27FC236}">
                <a16:creationId xmlns:a16="http://schemas.microsoft.com/office/drawing/2014/main" id="{EF6D875F-1777-3116-3BF3-A5B1AB257A56}"/>
              </a:ext>
            </a:extLst>
          </p:cNvPr>
          <p:cNvSpPr txBox="1"/>
          <p:nvPr/>
        </p:nvSpPr>
        <p:spPr>
          <a:xfrm>
            <a:off x="8407020" y="3687600"/>
            <a:ext cx="3294484" cy="553998"/>
          </a:xfrm>
          <a:prstGeom prst="rect">
            <a:avLst/>
          </a:prstGeom>
          <a:noFill/>
        </p:spPr>
        <p:txBody>
          <a:bodyPr wrap="square" rtlCol="0">
            <a:spAutoFit/>
          </a:bodyPr>
          <a:lstStyle/>
          <a:p>
            <a:r>
              <a:rPr lang="en-US" sz="1000" dirty="0">
                <a:solidFill>
                  <a:schemeClr val="bg1">
                    <a:lumMod val="65000"/>
                  </a:schemeClr>
                </a:solidFill>
              </a:rPr>
              <a:t>High-level summary of the AI Act </a:t>
            </a:r>
          </a:p>
          <a:p>
            <a:r>
              <a:rPr lang="en-US" sz="1000" dirty="0">
                <a:solidFill>
                  <a:schemeClr val="bg1">
                    <a:lumMod val="65000"/>
                  </a:schemeClr>
                </a:solidFill>
              </a:rPr>
              <a:t>27 02.2024, visited 08.09.2024</a:t>
            </a:r>
            <a:br>
              <a:rPr lang="en-US" sz="1000" dirty="0">
                <a:solidFill>
                  <a:schemeClr val="bg1">
                    <a:lumMod val="65000"/>
                  </a:schemeClr>
                </a:solidFill>
              </a:rPr>
            </a:br>
            <a:r>
              <a:rPr lang="en-US" sz="1000" dirty="0">
                <a:solidFill>
                  <a:schemeClr val="bg1">
                    <a:lumMod val="65000"/>
                  </a:schemeClr>
                </a:solidFill>
              </a:rPr>
              <a:t>https://</a:t>
            </a:r>
            <a:r>
              <a:rPr lang="en-US" sz="1000" dirty="0" err="1">
                <a:solidFill>
                  <a:schemeClr val="bg1">
                    <a:lumMod val="65000"/>
                  </a:schemeClr>
                </a:solidFill>
              </a:rPr>
              <a:t>artificialintelligenceact.eu</a:t>
            </a:r>
            <a:r>
              <a:rPr lang="en-US" sz="1000" dirty="0">
                <a:solidFill>
                  <a:schemeClr val="bg1">
                    <a:lumMod val="65000"/>
                  </a:schemeClr>
                </a:solidFill>
              </a:rPr>
              <a:t>/high-level-summary/</a:t>
            </a:r>
          </a:p>
        </p:txBody>
      </p:sp>
      <p:sp>
        <p:nvSpPr>
          <p:cNvPr id="3" name="Fußzeilenplatzhalter 4">
            <a:extLst>
              <a:ext uri="{FF2B5EF4-FFF2-40B4-BE49-F238E27FC236}">
                <a16:creationId xmlns:a16="http://schemas.microsoft.com/office/drawing/2014/main" id="{2B2A3CBF-4A41-4930-81DB-1ED6C0BCC27C}"/>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11" name="Inhaltsplatzhalter 2">
            <a:extLst>
              <a:ext uri="{FF2B5EF4-FFF2-40B4-BE49-F238E27FC236}">
                <a16:creationId xmlns:a16="http://schemas.microsoft.com/office/drawing/2014/main" id="{EC14CE95-7F93-9CB0-A863-973DA2DE9BDB}"/>
              </a:ext>
            </a:extLst>
          </p:cNvPr>
          <p:cNvSpPr txBox="1">
            <a:spLocks/>
          </p:cNvSpPr>
          <p:nvPr/>
        </p:nvSpPr>
        <p:spPr>
          <a:xfrm>
            <a:off x="838199" y="1825625"/>
            <a:ext cx="7568821"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EU study sees serious threat to civil liberties</a:t>
            </a:r>
          </a:p>
          <a:p>
            <a:pPr lvl="1"/>
            <a:r>
              <a:rPr lang="en-US" dirty="0"/>
              <a:t>“risk of algorithmic error is high”</a:t>
            </a:r>
          </a:p>
          <a:p>
            <a:endParaRPr lang="en-US" dirty="0"/>
          </a:p>
          <a:p>
            <a:r>
              <a:rPr lang="en-US" dirty="0"/>
              <a:t>EU </a:t>
            </a:r>
            <a:r>
              <a:rPr lang="en-US" b="1" dirty="0"/>
              <a:t>classifies </a:t>
            </a:r>
            <a:r>
              <a:rPr lang="en-US" dirty="0"/>
              <a:t>AI according to </a:t>
            </a:r>
            <a:r>
              <a:rPr lang="en-US" b="1" dirty="0"/>
              <a:t>risk</a:t>
            </a:r>
          </a:p>
          <a:p>
            <a:pPr lvl="1"/>
            <a:r>
              <a:rPr lang="en-US" dirty="0"/>
              <a:t>Category -&gt; regulation</a:t>
            </a:r>
            <a:br>
              <a:rPr lang="en-US" dirty="0"/>
            </a:br>
            <a:endParaRPr lang="en-US" dirty="0"/>
          </a:p>
          <a:p>
            <a:pPr lvl="2"/>
            <a:r>
              <a:rPr lang="en-US" dirty="0"/>
              <a:t>ban of “unacceptable” risk</a:t>
            </a:r>
          </a:p>
          <a:p>
            <a:pPr lvl="3"/>
            <a:r>
              <a:rPr lang="en-US" dirty="0"/>
              <a:t>social scoring</a:t>
            </a:r>
          </a:p>
          <a:p>
            <a:pPr lvl="3"/>
            <a:r>
              <a:rPr lang="en-US" dirty="0"/>
              <a:t>exploiting vulnerabilities due to age, disability</a:t>
            </a:r>
          </a:p>
          <a:p>
            <a:pPr lvl="3"/>
            <a:r>
              <a:rPr lang="en-US" dirty="0"/>
              <a:t>biometric categorization inferring sensitive attributes</a:t>
            </a:r>
          </a:p>
          <a:p>
            <a:pPr lvl="3"/>
            <a:r>
              <a:rPr lang="en-US" dirty="0"/>
              <a:t>inferring emotions in workplaces or educational institutions</a:t>
            </a:r>
          </a:p>
          <a:p>
            <a:pPr lvl="3"/>
            <a:r>
              <a:rPr lang="en-US" dirty="0"/>
              <a:t>Facial recognition databases through untargeted scraping from CCTV/ internet</a:t>
            </a:r>
            <a:br>
              <a:rPr lang="en-US" dirty="0"/>
            </a:br>
            <a:r>
              <a:rPr lang="en-US" dirty="0"/>
              <a:t>…</a:t>
            </a:r>
          </a:p>
        </p:txBody>
      </p:sp>
    </p:spTree>
    <p:extLst>
      <p:ext uri="{BB962C8B-B14F-4D97-AF65-F5344CB8AC3E}">
        <p14:creationId xmlns:p14="http://schemas.microsoft.com/office/powerpoint/2010/main" val="33665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blinds(horizontal)">
                                      <p:cBhvr>
                                        <p:cTn id="7" dur="500"/>
                                        <p:tgtEl>
                                          <p:spTgt spid="11">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blinds(horizontal)">
                                      <p:cBhvr>
                                        <p:cTn id="10" dur="500"/>
                                        <p:tgtEl>
                                          <p:spTgt spid="11">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blinds(horizontal)">
                                      <p:cBhvr>
                                        <p:cTn id="13" dur="500"/>
                                        <p:tgtEl>
                                          <p:spTgt spid="11">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xEl>
                                              <p:pRg st="9" end="9"/>
                                            </p:txEl>
                                          </p:spTgt>
                                        </p:tgtEl>
                                        <p:attrNameLst>
                                          <p:attrName>style.visibility</p:attrName>
                                        </p:attrNameLst>
                                      </p:cBhvr>
                                      <p:to>
                                        <p:strVal val="visible"/>
                                      </p:to>
                                    </p:set>
                                    <p:animEffect transition="in" filter="blinds(horizontal)">
                                      <p:cBhvr>
                                        <p:cTn id="16" dur="500"/>
                                        <p:tgtEl>
                                          <p:spTgt spid="11">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animEffect transition="in" filter="blinds(horizontal)">
                                      <p:cBhvr>
                                        <p:cTn id="1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EU regulation – AI act</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28</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8407020" y="1690688"/>
            <a:ext cx="3294484" cy="861774"/>
          </a:xfrm>
          <a:prstGeom prst="rect">
            <a:avLst/>
          </a:prstGeom>
          <a:noFill/>
        </p:spPr>
        <p:txBody>
          <a:bodyPr wrap="square" rtlCol="0">
            <a:spAutoFit/>
          </a:bodyPr>
          <a:lstStyle/>
          <a:p>
            <a:r>
              <a:rPr lang="en-US" sz="1000" dirty="0">
                <a:solidFill>
                  <a:schemeClr val="bg1">
                    <a:lumMod val="65000"/>
                  </a:schemeClr>
                </a:solidFill>
              </a:rPr>
              <a:t>Artificial Intelligence Act: MEPs adopt landmark law</a:t>
            </a:r>
          </a:p>
          <a:p>
            <a:r>
              <a:rPr lang="en-US" sz="1000" dirty="0">
                <a:solidFill>
                  <a:schemeClr val="bg1">
                    <a:lumMod val="65000"/>
                  </a:schemeClr>
                </a:solidFill>
              </a:rPr>
              <a:t>EU press release, 13.03.2024, visited 19.03.2024</a:t>
            </a:r>
          </a:p>
          <a:p>
            <a:r>
              <a:rPr lang="en-US" sz="1000" dirty="0">
                <a:solidFill>
                  <a:schemeClr val="bg1">
                    <a:lumMod val="65000"/>
                  </a:schemeClr>
                </a:solidFill>
              </a:rPr>
              <a:t>https://www.europarl.europa.eu/news/en/press-room/20240308IPR19015/artificial-intelligence-act-meps-adopt-landmark-law</a:t>
            </a:r>
          </a:p>
        </p:txBody>
      </p:sp>
      <p:sp>
        <p:nvSpPr>
          <p:cNvPr id="11" name="Inhaltsplatzhalter 2">
            <a:extLst>
              <a:ext uri="{FF2B5EF4-FFF2-40B4-BE49-F238E27FC236}">
                <a16:creationId xmlns:a16="http://schemas.microsoft.com/office/drawing/2014/main" id="{EC14CE95-7F93-9CB0-A863-973DA2DE9BDB}"/>
              </a:ext>
            </a:extLst>
          </p:cNvPr>
          <p:cNvSpPr txBox="1">
            <a:spLocks/>
          </p:cNvSpPr>
          <p:nvPr/>
        </p:nvSpPr>
        <p:spPr>
          <a:xfrm>
            <a:off x="838199" y="1825625"/>
            <a:ext cx="7568821" cy="435133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Exemptions</a:t>
            </a:r>
            <a:r>
              <a:rPr lang="en-US" dirty="0"/>
              <a:t> for law enforcement</a:t>
            </a:r>
          </a:p>
          <a:p>
            <a:pPr lvl="1"/>
            <a:r>
              <a:rPr lang="en-US" dirty="0"/>
              <a:t>Only for defined list of crime and limited time &amp; location</a:t>
            </a:r>
          </a:p>
          <a:p>
            <a:pPr lvl="1"/>
            <a:r>
              <a:rPr lang="en-US" dirty="0"/>
              <a:t>Biometric identification only </a:t>
            </a:r>
            <a:r>
              <a:rPr lang="en-US" b="1" dirty="0"/>
              <a:t>allowed</a:t>
            </a:r>
            <a:r>
              <a:rPr lang="en-US" dirty="0"/>
              <a:t> in </a:t>
            </a:r>
            <a:r>
              <a:rPr lang="en-US" b="1" dirty="0"/>
              <a:t>targeted search</a:t>
            </a:r>
            <a:r>
              <a:rPr lang="en-US" dirty="0"/>
              <a:t> of a convicted or suspect of a </a:t>
            </a:r>
            <a:r>
              <a:rPr lang="en-US" b="1" dirty="0"/>
              <a:t>serious crime</a:t>
            </a:r>
          </a:p>
          <a:p>
            <a:pPr lvl="1"/>
            <a:endParaRPr lang="en-US" b="1" dirty="0"/>
          </a:p>
          <a:p>
            <a:r>
              <a:rPr lang="en-US" dirty="0"/>
              <a:t>Obligations for </a:t>
            </a:r>
            <a:r>
              <a:rPr lang="en-US" b="1" dirty="0"/>
              <a:t>high-risk systems</a:t>
            </a:r>
          </a:p>
          <a:p>
            <a:pPr lvl="1"/>
            <a:r>
              <a:rPr lang="en-US" dirty="0"/>
              <a:t>E.g., crit infrastructure, education, public services like banking and healthcare</a:t>
            </a:r>
          </a:p>
          <a:p>
            <a:pPr lvl="1"/>
            <a:r>
              <a:rPr lang="en-US" b="1" dirty="0"/>
              <a:t>Complaint process</a:t>
            </a:r>
            <a:r>
              <a:rPr lang="en-US" dirty="0"/>
              <a:t> and right to receive </a:t>
            </a:r>
            <a:r>
              <a:rPr lang="en-US" b="1" dirty="0"/>
              <a:t>explanations about decisions</a:t>
            </a:r>
            <a:r>
              <a:rPr lang="en-US" dirty="0"/>
              <a:t> based on AI systems</a:t>
            </a:r>
          </a:p>
          <a:p>
            <a:pPr lvl="1"/>
            <a:endParaRPr lang="en-US" dirty="0"/>
          </a:p>
          <a:p>
            <a:r>
              <a:rPr lang="en-US" b="1" dirty="0"/>
              <a:t>Transparency</a:t>
            </a:r>
            <a:r>
              <a:rPr lang="en-US" dirty="0"/>
              <a:t> requirements</a:t>
            </a:r>
          </a:p>
          <a:p>
            <a:pPr lvl="1"/>
            <a:r>
              <a:rPr lang="en-US" dirty="0"/>
              <a:t>With </a:t>
            </a:r>
            <a:r>
              <a:rPr lang="en-US" b="1" dirty="0"/>
              <a:t>training data</a:t>
            </a:r>
          </a:p>
          <a:p>
            <a:pPr lvl="1"/>
            <a:r>
              <a:rPr lang="en-US" dirty="0"/>
              <a:t>Model </a:t>
            </a:r>
            <a:r>
              <a:rPr lang="en-US" b="1" dirty="0"/>
              <a:t>evaluations</a:t>
            </a:r>
            <a:r>
              <a:rPr lang="en-US" dirty="0"/>
              <a:t> &amp; incident reporting</a:t>
            </a:r>
          </a:p>
          <a:p>
            <a:pPr lvl="1"/>
            <a:r>
              <a:rPr lang="en-US" b="1" dirty="0"/>
              <a:t>Labelling</a:t>
            </a:r>
            <a:r>
              <a:rPr lang="en-US" dirty="0"/>
              <a:t> of artificial images, audio, video</a:t>
            </a:r>
          </a:p>
          <a:p>
            <a:pPr lvl="1"/>
            <a:endParaRPr lang="en-US" dirty="0"/>
          </a:p>
          <a:p>
            <a:pPr lvl="1"/>
            <a:endParaRPr lang="en-US" dirty="0"/>
          </a:p>
        </p:txBody>
      </p:sp>
      <p:sp>
        <p:nvSpPr>
          <p:cNvPr id="3" name="Fußzeilenplatzhalter 4">
            <a:extLst>
              <a:ext uri="{FF2B5EF4-FFF2-40B4-BE49-F238E27FC236}">
                <a16:creationId xmlns:a16="http://schemas.microsoft.com/office/drawing/2014/main" id="{2B2A3CBF-4A41-4930-81DB-1ED6C0BCC27C}"/>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Textfeld 4">
            <a:extLst>
              <a:ext uri="{FF2B5EF4-FFF2-40B4-BE49-F238E27FC236}">
                <a16:creationId xmlns:a16="http://schemas.microsoft.com/office/drawing/2014/main" id="{8FACC309-FE9C-88F0-0B8A-B4EF45FDF9FD}"/>
              </a:ext>
            </a:extLst>
          </p:cNvPr>
          <p:cNvSpPr txBox="1"/>
          <p:nvPr/>
        </p:nvSpPr>
        <p:spPr>
          <a:xfrm>
            <a:off x="8407020" y="3687600"/>
            <a:ext cx="3294484" cy="246221"/>
          </a:xfrm>
          <a:prstGeom prst="rect">
            <a:avLst/>
          </a:prstGeom>
          <a:noFill/>
        </p:spPr>
        <p:txBody>
          <a:bodyPr wrap="square" rtlCol="0">
            <a:spAutoFit/>
          </a:bodyPr>
          <a:lstStyle/>
          <a:p>
            <a:r>
              <a:rPr lang="en-US" sz="1000" dirty="0">
                <a:solidFill>
                  <a:schemeClr val="bg1">
                    <a:lumMod val="65000"/>
                  </a:schemeClr>
                </a:solidFill>
              </a:rPr>
              <a:t>https://artificialintelligenceact.eu/de/</a:t>
            </a:r>
          </a:p>
        </p:txBody>
      </p:sp>
      <p:sp>
        <p:nvSpPr>
          <p:cNvPr id="9" name="Textfeld 8">
            <a:extLst>
              <a:ext uri="{FF2B5EF4-FFF2-40B4-BE49-F238E27FC236}">
                <a16:creationId xmlns:a16="http://schemas.microsoft.com/office/drawing/2014/main" id="{38C63676-4A24-B008-A580-4B9EBBA7E66B}"/>
              </a:ext>
            </a:extLst>
          </p:cNvPr>
          <p:cNvSpPr txBox="1"/>
          <p:nvPr/>
        </p:nvSpPr>
        <p:spPr>
          <a:xfrm>
            <a:off x="8407020" y="5068960"/>
            <a:ext cx="3294484" cy="1015663"/>
          </a:xfrm>
          <a:prstGeom prst="rect">
            <a:avLst/>
          </a:prstGeom>
          <a:noFill/>
        </p:spPr>
        <p:txBody>
          <a:bodyPr wrap="square" rtlCol="0">
            <a:spAutoFit/>
          </a:bodyPr>
          <a:lstStyle/>
          <a:p>
            <a:r>
              <a:rPr lang="en-US" sz="1000" dirty="0">
                <a:solidFill>
                  <a:schemeClr val="bg1">
                    <a:lumMod val="65000"/>
                  </a:schemeClr>
                </a:solidFill>
              </a:rPr>
              <a:t>Artificial Intelligence Act: deal on comprehensive rules for trustworthy AI</a:t>
            </a:r>
          </a:p>
          <a:p>
            <a:r>
              <a:rPr lang="en-US" sz="1000" dirty="0">
                <a:solidFill>
                  <a:schemeClr val="bg1">
                    <a:lumMod val="65000"/>
                  </a:schemeClr>
                </a:solidFill>
              </a:rPr>
              <a:t>EU press release, 09.12.2023, visited 19.03.2024</a:t>
            </a:r>
          </a:p>
          <a:p>
            <a:r>
              <a:rPr lang="en-US" sz="1000" dirty="0">
                <a:solidFill>
                  <a:schemeClr val="bg1">
                    <a:lumMod val="65000"/>
                  </a:schemeClr>
                </a:solidFill>
              </a:rPr>
              <a:t>https://www.europarl.europa.eu/news/en/press-room/20231206IPR15699/artificial-intelligence-act-deal-on-comprehensive-rules-for-trustworthy-ai</a:t>
            </a:r>
          </a:p>
        </p:txBody>
      </p:sp>
    </p:spTree>
    <p:extLst>
      <p:ext uri="{BB962C8B-B14F-4D97-AF65-F5344CB8AC3E}">
        <p14:creationId xmlns:p14="http://schemas.microsoft.com/office/powerpoint/2010/main" val="51948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5" end="5"/>
                                            </p:txEl>
                                          </p:spTgt>
                                        </p:tgtEl>
                                        <p:attrNameLst>
                                          <p:attrName>style.visibility</p:attrName>
                                        </p:attrNameLst>
                                      </p:cBhvr>
                                      <p:to>
                                        <p:strVal val="visible"/>
                                      </p:to>
                                    </p:set>
                                    <p:animEffect transition="in" filter="fade">
                                      <p:cBhvr>
                                        <p:cTn id="10" dur="500"/>
                                        <p:tgtEl>
                                          <p:spTgt spid="11">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animEffect transition="in" filter="fade">
                                      <p:cBhvr>
                                        <p:cTn id="13" dur="500"/>
                                        <p:tgtEl>
                                          <p:spTgt spid="11">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8" end="8"/>
                                            </p:txEl>
                                          </p:spTgt>
                                        </p:tgtEl>
                                        <p:attrNameLst>
                                          <p:attrName>style.visibility</p:attrName>
                                        </p:attrNameLst>
                                      </p:cBhvr>
                                      <p:to>
                                        <p:strVal val="visible"/>
                                      </p:to>
                                    </p:set>
                                    <p:animEffect transition="in" filter="fade">
                                      <p:cBhvr>
                                        <p:cTn id="18" dur="500"/>
                                        <p:tgtEl>
                                          <p:spTgt spid="11">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animEffect transition="in" filter="fade">
                                      <p:cBhvr>
                                        <p:cTn id="21" dur="500"/>
                                        <p:tgtEl>
                                          <p:spTgt spid="11">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10" end="10"/>
                                            </p:txEl>
                                          </p:spTgt>
                                        </p:tgtEl>
                                        <p:attrNameLst>
                                          <p:attrName>style.visibility</p:attrName>
                                        </p:attrNameLst>
                                      </p:cBhvr>
                                      <p:to>
                                        <p:strVal val="visible"/>
                                      </p:to>
                                    </p:set>
                                    <p:animEffect transition="in" filter="fade">
                                      <p:cBhvr>
                                        <p:cTn id="24" dur="500"/>
                                        <p:tgtEl>
                                          <p:spTgt spid="11">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animEffect transition="in" filter="fade">
                                      <p:cBhvr>
                                        <p:cTn id="27"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EU regulation – AI act</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29</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8407020" y="1690688"/>
            <a:ext cx="3294484" cy="861774"/>
          </a:xfrm>
          <a:prstGeom prst="rect">
            <a:avLst/>
          </a:prstGeom>
          <a:noFill/>
        </p:spPr>
        <p:txBody>
          <a:bodyPr wrap="square" rtlCol="0">
            <a:spAutoFit/>
          </a:bodyPr>
          <a:lstStyle/>
          <a:p>
            <a:r>
              <a:rPr lang="en-US" sz="1000" dirty="0">
                <a:solidFill>
                  <a:schemeClr val="bg1">
                    <a:lumMod val="65000"/>
                  </a:schemeClr>
                </a:solidFill>
              </a:rPr>
              <a:t>Artificial Intelligence Act: MEPs adopt landmark law</a:t>
            </a:r>
          </a:p>
          <a:p>
            <a:r>
              <a:rPr lang="en-US" sz="1000" dirty="0">
                <a:solidFill>
                  <a:schemeClr val="bg1">
                    <a:lumMod val="65000"/>
                  </a:schemeClr>
                </a:solidFill>
              </a:rPr>
              <a:t>EU press release, 13.03.2024, visited 19.03.2024</a:t>
            </a:r>
          </a:p>
          <a:p>
            <a:r>
              <a:rPr lang="en-US" sz="1000" dirty="0">
                <a:solidFill>
                  <a:schemeClr val="bg1">
                    <a:lumMod val="65000"/>
                  </a:schemeClr>
                </a:solidFill>
              </a:rPr>
              <a:t>https://www.europarl.europa.eu/news/en/press-room/20240308IPR19015/artificial-intelligence-act-meps-adopt-landmark-law</a:t>
            </a:r>
          </a:p>
        </p:txBody>
      </p:sp>
      <p:sp>
        <p:nvSpPr>
          <p:cNvPr id="11" name="Inhaltsplatzhalter 2">
            <a:extLst>
              <a:ext uri="{FF2B5EF4-FFF2-40B4-BE49-F238E27FC236}">
                <a16:creationId xmlns:a16="http://schemas.microsoft.com/office/drawing/2014/main" id="{EC14CE95-7F93-9CB0-A863-973DA2DE9BDB}"/>
              </a:ext>
            </a:extLst>
          </p:cNvPr>
          <p:cNvSpPr txBox="1">
            <a:spLocks/>
          </p:cNvSpPr>
          <p:nvPr/>
        </p:nvSpPr>
        <p:spPr>
          <a:xfrm>
            <a:off x="838199" y="1825625"/>
            <a:ext cx="7568821" cy="435133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EU study sees serious threat to civil liberties</a:t>
            </a:r>
          </a:p>
          <a:p>
            <a:pPr lvl="1"/>
            <a:r>
              <a:rPr lang="en-US" dirty="0"/>
              <a:t>“risk of algorithmic error is high”</a:t>
            </a:r>
          </a:p>
          <a:p>
            <a:pPr lvl="1"/>
            <a:endParaRPr lang="en-US" dirty="0"/>
          </a:p>
          <a:p>
            <a:r>
              <a:rPr lang="en-US" dirty="0"/>
              <a:t>EU regulates &amp; bans AI that does…</a:t>
            </a:r>
          </a:p>
          <a:p>
            <a:pPr lvl="1"/>
            <a:r>
              <a:rPr lang="en-US" dirty="0"/>
              <a:t>13.03.2024</a:t>
            </a:r>
          </a:p>
          <a:p>
            <a:pPr lvl="1"/>
            <a:endParaRPr lang="en-US" dirty="0"/>
          </a:p>
          <a:p>
            <a:pPr lvl="1"/>
            <a:r>
              <a:rPr lang="en-US" b="1" dirty="0"/>
              <a:t>Biometric categorization</a:t>
            </a:r>
            <a:endParaRPr lang="en-US" dirty="0"/>
          </a:p>
          <a:p>
            <a:pPr lvl="1"/>
            <a:r>
              <a:rPr lang="en-US" b="1" dirty="0"/>
              <a:t>Untargeted scraping</a:t>
            </a:r>
            <a:r>
              <a:rPr lang="en-US" dirty="0"/>
              <a:t> of facial images from the internet &amp; CCTV </a:t>
            </a:r>
            <a:r>
              <a:rPr lang="en-US" b="1" dirty="0"/>
              <a:t>for FRT databases</a:t>
            </a:r>
          </a:p>
          <a:p>
            <a:pPr lvl="1"/>
            <a:r>
              <a:rPr lang="en-US" b="1" dirty="0"/>
              <a:t>Emotion recognition </a:t>
            </a:r>
            <a:r>
              <a:rPr lang="en-US" dirty="0"/>
              <a:t>in workplace, education environment</a:t>
            </a:r>
          </a:p>
          <a:p>
            <a:pPr lvl="1"/>
            <a:r>
              <a:rPr lang="en-US" b="1" dirty="0"/>
              <a:t>social scoring</a:t>
            </a:r>
          </a:p>
          <a:p>
            <a:pPr lvl="1"/>
            <a:r>
              <a:rPr lang="en-US" b="1" dirty="0"/>
              <a:t>Manipulation </a:t>
            </a:r>
            <a:r>
              <a:rPr lang="en-US" dirty="0"/>
              <a:t>of human behavior/ exploits people</a:t>
            </a:r>
          </a:p>
          <a:p>
            <a:pPr lvl="1"/>
            <a:r>
              <a:rPr lang="en-US" dirty="0"/>
              <a:t>…</a:t>
            </a:r>
          </a:p>
          <a:p>
            <a:pPr lvl="1"/>
            <a:endParaRPr lang="en-US" dirty="0"/>
          </a:p>
          <a:p>
            <a:pPr lvl="1"/>
            <a:endParaRPr lang="en-US" dirty="0"/>
          </a:p>
        </p:txBody>
      </p:sp>
      <p:sp>
        <p:nvSpPr>
          <p:cNvPr id="9" name="Textfeld 8">
            <a:extLst>
              <a:ext uri="{FF2B5EF4-FFF2-40B4-BE49-F238E27FC236}">
                <a16:creationId xmlns:a16="http://schemas.microsoft.com/office/drawing/2014/main" id="{EF6D875F-1777-3116-3BF3-A5B1AB257A56}"/>
              </a:ext>
            </a:extLst>
          </p:cNvPr>
          <p:cNvSpPr txBox="1"/>
          <p:nvPr/>
        </p:nvSpPr>
        <p:spPr>
          <a:xfrm>
            <a:off x="8407020" y="3687600"/>
            <a:ext cx="3294484" cy="246221"/>
          </a:xfrm>
          <a:prstGeom prst="rect">
            <a:avLst/>
          </a:prstGeom>
          <a:noFill/>
        </p:spPr>
        <p:txBody>
          <a:bodyPr wrap="square" rtlCol="0">
            <a:spAutoFit/>
          </a:bodyPr>
          <a:lstStyle/>
          <a:p>
            <a:r>
              <a:rPr lang="en-US" sz="1000" dirty="0">
                <a:solidFill>
                  <a:schemeClr val="bg1">
                    <a:lumMod val="65000"/>
                  </a:schemeClr>
                </a:solidFill>
              </a:rPr>
              <a:t>https://artificialintelligenceact.eu/de/</a:t>
            </a:r>
          </a:p>
        </p:txBody>
      </p:sp>
      <p:sp>
        <p:nvSpPr>
          <p:cNvPr id="3" name="Fußzeilenplatzhalter 4">
            <a:extLst>
              <a:ext uri="{FF2B5EF4-FFF2-40B4-BE49-F238E27FC236}">
                <a16:creationId xmlns:a16="http://schemas.microsoft.com/office/drawing/2014/main" id="{2B2A3CBF-4A41-4930-81DB-1ED6C0BCC27C}"/>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Textfeld 4">
            <a:extLst>
              <a:ext uri="{FF2B5EF4-FFF2-40B4-BE49-F238E27FC236}">
                <a16:creationId xmlns:a16="http://schemas.microsoft.com/office/drawing/2014/main" id="{32B34A08-6BC9-0152-94D7-E80328E97A8F}"/>
              </a:ext>
            </a:extLst>
          </p:cNvPr>
          <p:cNvSpPr txBox="1"/>
          <p:nvPr/>
        </p:nvSpPr>
        <p:spPr>
          <a:xfrm>
            <a:off x="8407020" y="5068960"/>
            <a:ext cx="3294484" cy="1015663"/>
          </a:xfrm>
          <a:prstGeom prst="rect">
            <a:avLst/>
          </a:prstGeom>
          <a:noFill/>
        </p:spPr>
        <p:txBody>
          <a:bodyPr wrap="square" rtlCol="0">
            <a:spAutoFit/>
          </a:bodyPr>
          <a:lstStyle/>
          <a:p>
            <a:r>
              <a:rPr lang="en-US" sz="1000" dirty="0">
                <a:solidFill>
                  <a:schemeClr val="bg1">
                    <a:lumMod val="65000"/>
                  </a:schemeClr>
                </a:solidFill>
              </a:rPr>
              <a:t>Artificial Intelligence Act: deal on comprehensive rules for trustworthy AI</a:t>
            </a:r>
          </a:p>
          <a:p>
            <a:r>
              <a:rPr lang="en-US" sz="1000" dirty="0">
                <a:solidFill>
                  <a:schemeClr val="bg1">
                    <a:lumMod val="65000"/>
                  </a:schemeClr>
                </a:solidFill>
              </a:rPr>
              <a:t>EU press release, 09.12.2023, visited 19.03.2024</a:t>
            </a:r>
          </a:p>
          <a:p>
            <a:r>
              <a:rPr lang="en-US" sz="1000" dirty="0">
                <a:solidFill>
                  <a:schemeClr val="bg1">
                    <a:lumMod val="65000"/>
                  </a:schemeClr>
                </a:solidFill>
              </a:rPr>
              <a:t>https://www.europarl.europa.eu/news/en/press-room/20231206IPR15699/artificial-intelligence-act-deal-on-comprehensive-rules-for-trustworthy-ai</a:t>
            </a:r>
          </a:p>
        </p:txBody>
      </p:sp>
    </p:spTree>
    <p:extLst>
      <p:ext uri="{BB962C8B-B14F-4D97-AF65-F5344CB8AC3E}">
        <p14:creationId xmlns:p14="http://schemas.microsoft.com/office/powerpoint/2010/main" val="143733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fade">
                                      <p:cBhvr>
                                        <p:cTn id="10" dur="500"/>
                                        <p:tgtEl>
                                          <p:spTgt spid="11">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animEffect transition="in" filter="fade">
                                      <p:cBhvr>
                                        <p:cTn id="15" dur="500"/>
                                        <p:tgtEl>
                                          <p:spTgt spid="11">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9" end="9"/>
                                            </p:txEl>
                                          </p:spTgt>
                                        </p:tgtEl>
                                        <p:attrNameLst>
                                          <p:attrName>style.visibility</p:attrName>
                                        </p:attrNameLst>
                                      </p:cBhvr>
                                      <p:to>
                                        <p:strVal val="visible"/>
                                      </p:to>
                                    </p:set>
                                    <p:animEffect transition="in" filter="fade">
                                      <p:cBhvr>
                                        <p:cTn id="18" dur="500"/>
                                        <p:tgtEl>
                                          <p:spTgt spid="11">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10" end="10"/>
                                            </p:txEl>
                                          </p:spTgt>
                                        </p:tgtEl>
                                        <p:attrNameLst>
                                          <p:attrName>style.visibility</p:attrName>
                                        </p:attrNameLst>
                                      </p:cBhvr>
                                      <p:to>
                                        <p:strVal val="visible"/>
                                      </p:to>
                                    </p:set>
                                    <p:animEffect transition="in" filter="fade">
                                      <p:cBhvr>
                                        <p:cTn id="23" dur="500"/>
                                        <p:tgtEl>
                                          <p:spTgt spid="11">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11" end="11"/>
                                            </p:txEl>
                                          </p:spTgt>
                                        </p:tgtEl>
                                        <p:attrNameLst>
                                          <p:attrName>style.visibility</p:attrName>
                                        </p:attrNameLst>
                                      </p:cBhvr>
                                      <p:to>
                                        <p:strVal val="visible"/>
                                      </p:to>
                                    </p:set>
                                    <p:animEffect transition="in" filter="fade">
                                      <p:cBhvr>
                                        <p:cTn id="2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CFE9-E4F1-E413-4ADC-FE465CF6A5A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9F6129-3B75-338A-8305-BD1B9607EF01}"/>
              </a:ext>
            </a:extLst>
          </p:cNvPr>
          <p:cNvSpPr>
            <a:spLocks noGrp="1"/>
          </p:cNvSpPr>
          <p:nvPr>
            <p:ph type="title"/>
          </p:nvPr>
        </p:nvSpPr>
        <p:spPr/>
        <p:txBody>
          <a:bodyPr/>
          <a:lstStyle/>
          <a:p>
            <a:r>
              <a:rPr lang="en-US" dirty="0"/>
              <a:t>Kick off</a:t>
            </a:r>
          </a:p>
        </p:txBody>
      </p:sp>
      <p:sp>
        <p:nvSpPr>
          <p:cNvPr id="4" name="Datumsplatzhalter 3">
            <a:extLst>
              <a:ext uri="{FF2B5EF4-FFF2-40B4-BE49-F238E27FC236}">
                <a16:creationId xmlns:a16="http://schemas.microsoft.com/office/drawing/2014/main" id="{26C22E72-C1CE-1B44-5C8C-40F5F1E740AE}"/>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037D1F58-3A12-4904-89ED-C29659FC392D}"/>
              </a:ext>
            </a:extLst>
          </p:cNvPr>
          <p:cNvSpPr>
            <a:spLocks noGrp="1"/>
          </p:cNvSpPr>
          <p:nvPr>
            <p:ph type="sldNum" sz="quarter" idx="12"/>
          </p:nvPr>
        </p:nvSpPr>
        <p:spPr/>
        <p:txBody>
          <a:bodyPr/>
          <a:lstStyle/>
          <a:p>
            <a:fld id="{CA08640E-7108-4370-BB1E-8ACA584CD9B0}" type="slidenum">
              <a:rPr lang="en-US" smtClean="0"/>
              <a:t>3</a:t>
            </a:fld>
            <a:endParaRPr lang="en-US"/>
          </a:p>
        </p:txBody>
      </p:sp>
      <p:pic>
        <p:nvPicPr>
          <p:cNvPr id="7" name="Grafik 6">
            <a:extLst>
              <a:ext uri="{FF2B5EF4-FFF2-40B4-BE49-F238E27FC236}">
                <a16:creationId xmlns:a16="http://schemas.microsoft.com/office/drawing/2014/main" id="{316E7269-E7CE-50A1-F728-5A3A6FBF8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9" name="Inhaltsplatzhalter 8">
            <a:extLst>
              <a:ext uri="{FF2B5EF4-FFF2-40B4-BE49-F238E27FC236}">
                <a16:creationId xmlns:a16="http://schemas.microsoft.com/office/drawing/2014/main" id="{9588AF01-D160-6197-C2AC-2505030FE07F}"/>
              </a:ext>
            </a:extLst>
          </p:cNvPr>
          <p:cNvSpPr>
            <a:spLocks noGrp="1"/>
          </p:cNvSpPr>
          <p:nvPr>
            <p:ph idx="1"/>
          </p:nvPr>
        </p:nvSpPr>
        <p:spPr/>
        <p:txBody>
          <a:bodyPr/>
          <a:lstStyle/>
          <a:p>
            <a:endParaRPr lang="en-US" dirty="0"/>
          </a:p>
        </p:txBody>
      </p:sp>
      <p:sp>
        <p:nvSpPr>
          <p:cNvPr id="3" name="Textfeld 2">
            <a:extLst>
              <a:ext uri="{FF2B5EF4-FFF2-40B4-BE49-F238E27FC236}">
                <a16:creationId xmlns:a16="http://schemas.microsoft.com/office/drawing/2014/main" id="{FB79C8DF-0958-CDA7-622F-1B8E3874528D}"/>
              </a:ext>
            </a:extLst>
          </p:cNvPr>
          <p:cNvSpPr txBox="1"/>
          <p:nvPr/>
        </p:nvSpPr>
        <p:spPr>
          <a:xfrm>
            <a:off x="4962516" y="5711983"/>
            <a:ext cx="2266967" cy="246221"/>
          </a:xfrm>
          <a:prstGeom prst="rect">
            <a:avLst/>
          </a:prstGeom>
          <a:noFill/>
        </p:spPr>
        <p:txBody>
          <a:bodyPr wrap="none" rtlCol="0">
            <a:spAutoFit/>
          </a:bodyPr>
          <a:lstStyle/>
          <a:p>
            <a:r>
              <a:rPr lang="en-US" sz="1000" dirty="0">
                <a:solidFill>
                  <a:schemeClr val="bg1">
                    <a:lumMod val="65000"/>
                  </a:schemeClr>
                </a:solidFill>
              </a:rPr>
              <a:t>https://en.wikipedia.org/wiki/Face_ID</a:t>
            </a:r>
          </a:p>
        </p:txBody>
      </p:sp>
      <p:pic>
        <p:nvPicPr>
          <p:cNvPr id="13" name="Grafik 12">
            <a:extLst>
              <a:ext uri="{FF2B5EF4-FFF2-40B4-BE49-F238E27FC236}">
                <a16:creationId xmlns:a16="http://schemas.microsoft.com/office/drawing/2014/main" id="{884E4E1F-8E9A-DFC8-0935-904185D05C87}"/>
              </a:ext>
            </a:extLst>
          </p:cNvPr>
          <p:cNvPicPr>
            <a:picLocks noChangeAspect="1"/>
          </p:cNvPicPr>
          <p:nvPr/>
        </p:nvPicPr>
        <p:blipFill rotWithShape="1">
          <a:blip r:embed="rId3">
            <a:extLst>
              <a:ext uri="{28A0092B-C50C-407E-A947-70E740481C1C}">
                <a14:useLocalDpi xmlns:a14="http://schemas.microsoft.com/office/drawing/2010/main" val="0"/>
              </a:ext>
            </a:extLst>
          </a:blip>
          <a:srcRect l="-1510" r="-454"/>
          <a:stretch/>
        </p:blipFill>
        <p:spPr>
          <a:xfrm>
            <a:off x="3780430" y="975815"/>
            <a:ext cx="4606119" cy="4517409"/>
          </a:xfrm>
          <a:prstGeom prst="rect">
            <a:avLst/>
          </a:prstGeom>
        </p:spPr>
      </p:pic>
      <p:sp>
        <p:nvSpPr>
          <p:cNvPr id="8" name="Fußzeilenplatzhalter 4">
            <a:extLst>
              <a:ext uri="{FF2B5EF4-FFF2-40B4-BE49-F238E27FC236}">
                <a16:creationId xmlns:a16="http://schemas.microsoft.com/office/drawing/2014/main" id="{AC014C64-979B-5F55-94F6-52C7EBFF1856}"/>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267571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EU regulation – AI act</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30</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8407020" y="1690688"/>
            <a:ext cx="3294484" cy="861774"/>
          </a:xfrm>
          <a:prstGeom prst="rect">
            <a:avLst/>
          </a:prstGeom>
          <a:noFill/>
        </p:spPr>
        <p:txBody>
          <a:bodyPr wrap="square" rtlCol="0">
            <a:spAutoFit/>
          </a:bodyPr>
          <a:lstStyle/>
          <a:p>
            <a:r>
              <a:rPr lang="en-US" sz="1000" dirty="0">
                <a:solidFill>
                  <a:schemeClr val="bg1">
                    <a:lumMod val="65000"/>
                  </a:schemeClr>
                </a:solidFill>
              </a:rPr>
              <a:t>Artificial Intelligence Act: MEPs adopt landmark law</a:t>
            </a:r>
          </a:p>
          <a:p>
            <a:r>
              <a:rPr lang="en-US" sz="1000" dirty="0">
                <a:solidFill>
                  <a:schemeClr val="bg1">
                    <a:lumMod val="65000"/>
                  </a:schemeClr>
                </a:solidFill>
              </a:rPr>
              <a:t>EU press release, 13.03.2024, visited 19.03.2024</a:t>
            </a:r>
          </a:p>
          <a:p>
            <a:r>
              <a:rPr lang="en-US" sz="1000" dirty="0">
                <a:solidFill>
                  <a:schemeClr val="bg1">
                    <a:lumMod val="65000"/>
                  </a:schemeClr>
                </a:solidFill>
              </a:rPr>
              <a:t>https://www.europarl.europa.eu/news/en/press-room/20240308IPR19015/artificial-intelligence-act-meps-adopt-landmark-law</a:t>
            </a:r>
          </a:p>
        </p:txBody>
      </p:sp>
      <p:sp>
        <p:nvSpPr>
          <p:cNvPr id="11" name="Inhaltsplatzhalter 2">
            <a:extLst>
              <a:ext uri="{FF2B5EF4-FFF2-40B4-BE49-F238E27FC236}">
                <a16:creationId xmlns:a16="http://schemas.microsoft.com/office/drawing/2014/main" id="{EC14CE95-7F93-9CB0-A863-973DA2DE9BDB}"/>
              </a:ext>
            </a:extLst>
          </p:cNvPr>
          <p:cNvSpPr txBox="1">
            <a:spLocks/>
          </p:cNvSpPr>
          <p:nvPr/>
        </p:nvSpPr>
        <p:spPr>
          <a:xfrm>
            <a:off x="838199" y="1825625"/>
            <a:ext cx="7568821" cy="435133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Exemptions</a:t>
            </a:r>
            <a:r>
              <a:rPr lang="en-US" dirty="0"/>
              <a:t> for law enforcement</a:t>
            </a:r>
          </a:p>
          <a:p>
            <a:pPr lvl="1"/>
            <a:r>
              <a:rPr lang="en-US" dirty="0"/>
              <a:t>Only for defined list of crime and limited time &amp; location</a:t>
            </a:r>
          </a:p>
          <a:p>
            <a:pPr lvl="1"/>
            <a:r>
              <a:rPr lang="en-US" dirty="0"/>
              <a:t>Biometric identification only </a:t>
            </a:r>
            <a:r>
              <a:rPr lang="en-US" b="1" dirty="0"/>
              <a:t>allowed</a:t>
            </a:r>
            <a:r>
              <a:rPr lang="en-US" dirty="0"/>
              <a:t> in </a:t>
            </a:r>
            <a:r>
              <a:rPr lang="en-US" b="1" dirty="0"/>
              <a:t>targeted search</a:t>
            </a:r>
            <a:r>
              <a:rPr lang="en-US" dirty="0"/>
              <a:t> of a convicted or suspect of a </a:t>
            </a:r>
            <a:r>
              <a:rPr lang="en-US" b="1" dirty="0"/>
              <a:t>serious crime</a:t>
            </a:r>
          </a:p>
          <a:p>
            <a:pPr lvl="1"/>
            <a:endParaRPr lang="en-US" b="1" dirty="0"/>
          </a:p>
          <a:p>
            <a:r>
              <a:rPr lang="en-US" dirty="0"/>
              <a:t>Obligations for </a:t>
            </a:r>
            <a:r>
              <a:rPr lang="en-US" b="1" dirty="0"/>
              <a:t>high-risk systems</a:t>
            </a:r>
          </a:p>
          <a:p>
            <a:pPr lvl="1"/>
            <a:r>
              <a:rPr lang="en-US" dirty="0"/>
              <a:t>E.g., crit infrastructure, education, public services like banking and healthcare</a:t>
            </a:r>
          </a:p>
          <a:p>
            <a:pPr lvl="1"/>
            <a:r>
              <a:rPr lang="en-US" b="1" dirty="0"/>
              <a:t>Complaint process</a:t>
            </a:r>
            <a:r>
              <a:rPr lang="en-US" dirty="0"/>
              <a:t> and right to receive </a:t>
            </a:r>
            <a:r>
              <a:rPr lang="en-US" b="1" dirty="0"/>
              <a:t>explanations about decisions</a:t>
            </a:r>
            <a:r>
              <a:rPr lang="en-US" dirty="0"/>
              <a:t> based on AI systems</a:t>
            </a:r>
          </a:p>
          <a:p>
            <a:pPr lvl="1"/>
            <a:endParaRPr lang="en-US" dirty="0"/>
          </a:p>
          <a:p>
            <a:r>
              <a:rPr lang="en-US" b="1" dirty="0"/>
              <a:t>Transparency</a:t>
            </a:r>
            <a:r>
              <a:rPr lang="en-US" dirty="0"/>
              <a:t> requirements</a:t>
            </a:r>
          </a:p>
          <a:p>
            <a:pPr lvl="1"/>
            <a:r>
              <a:rPr lang="en-US" dirty="0"/>
              <a:t>With </a:t>
            </a:r>
            <a:r>
              <a:rPr lang="en-US" b="1" dirty="0"/>
              <a:t>training data</a:t>
            </a:r>
          </a:p>
          <a:p>
            <a:pPr lvl="1"/>
            <a:r>
              <a:rPr lang="en-US" dirty="0"/>
              <a:t>Model </a:t>
            </a:r>
            <a:r>
              <a:rPr lang="en-US" b="1" dirty="0"/>
              <a:t>evaluations</a:t>
            </a:r>
            <a:r>
              <a:rPr lang="en-US" dirty="0"/>
              <a:t> &amp; incident reporting</a:t>
            </a:r>
          </a:p>
          <a:p>
            <a:pPr lvl="1"/>
            <a:r>
              <a:rPr lang="en-US" b="1" dirty="0"/>
              <a:t>Labelling</a:t>
            </a:r>
            <a:r>
              <a:rPr lang="en-US" dirty="0"/>
              <a:t> of artificial images, audio, video</a:t>
            </a:r>
          </a:p>
          <a:p>
            <a:pPr lvl="1"/>
            <a:endParaRPr lang="en-US" dirty="0"/>
          </a:p>
          <a:p>
            <a:pPr lvl="1"/>
            <a:endParaRPr lang="en-US" dirty="0"/>
          </a:p>
        </p:txBody>
      </p:sp>
      <p:sp>
        <p:nvSpPr>
          <p:cNvPr id="9" name="Textfeld 8">
            <a:extLst>
              <a:ext uri="{FF2B5EF4-FFF2-40B4-BE49-F238E27FC236}">
                <a16:creationId xmlns:a16="http://schemas.microsoft.com/office/drawing/2014/main" id="{EF6D875F-1777-3116-3BF3-A5B1AB257A56}"/>
              </a:ext>
            </a:extLst>
          </p:cNvPr>
          <p:cNvSpPr txBox="1"/>
          <p:nvPr/>
        </p:nvSpPr>
        <p:spPr>
          <a:xfrm>
            <a:off x="8407020" y="3687600"/>
            <a:ext cx="3294484" cy="246221"/>
          </a:xfrm>
          <a:prstGeom prst="rect">
            <a:avLst/>
          </a:prstGeom>
          <a:noFill/>
        </p:spPr>
        <p:txBody>
          <a:bodyPr wrap="square" rtlCol="0">
            <a:spAutoFit/>
          </a:bodyPr>
          <a:lstStyle/>
          <a:p>
            <a:r>
              <a:rPr lang="en-US" sz="1000" dirty="0">
                <a:solidFill>
                  <a:schemeClr val="bg1">
                    <a:lumMod val="65000"/>
                  </a:schemeClr>
                </a:solidFill>
              </a:rPr>
              <a:t>https://artificialintelligenceact.eu/de/</a:t>
            </a:r>
          </a:p>
        </p:txBody>
      </p:sp>
      <p:sp>
        <p:nvSpPr>
          <p:cNvPr id="3" name="Fußzeilenplatzhalter 4">
            <a:extLst>
              <a:ext uri="{FF2B5EF4-FFF2-40B4-BE49-F238E27FC236}">
                <a16:creationId xmlns:a16="http://schemas.microsoft.com/office/drawing/2014/main" id="{2B2A3CBF-4A41-4930-81DB-1ED6C0BCC27C}"/>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Textfeld 4">
            <a:extLst>
              <a:ext uri="{FF2B5EF4-FFF2-40B4-BE49-F238E27FC236}">
                <a16:creationId xmlns:a16="http://schemas.microsoft.com/office/drawing/2014/main" id="{32B34A08-6BC9-0152-94D7-E80328E97A8F}"/>
              </a:ext>
            </a:extLst>
          </p:cNvPr>
          <p:cNvSpPr txBox="1"/>
          <p:nvPr/>
        </p:nvSpPr>
        <p:spPr>
          <a:xfrm>
            <a:off x="8407020" y="5068960"/>
            <a:ext cx="3294484" cy="1015663"/>
          </a:xfrm>
          <a:prstGeom prst="rect">
            <a:avLst/>
          </a:prstGeom>
          <a:noFill/>
        </p:spPr>
        <p:txBody>
          <a:bodyPr wrap="square" rtlCol="0">
            <a:spAutoFit/>
          </a:bodyPr>
          <a:lstStyle/>
          <a:p>
            <a:r>
              <a:rPr lang="en-US" sz="1000" dirty="0">
                <a:solidFill>
                  <a:schemeClr val="bg1">
                    <a:lumMod val="65000"/>
                  </a:schemeClr>
                </a:solidFill>
              </a:rPr>
              <a:t>Artificial Intelligence Act: deal on comprehensive rules for trustworthy AI</a:t>
            </a:r>
          </a:p>
          <a:p>
            <a:r>
              <a:rPr lang="en-US" sz="1000" dirty="0">
                <a:solidFill>
                  <a:schemeClr val="bg1">
                    <a:lumMod val="65000"/>
                  </a:schemeClr>
                </a:solidFill>
              </a:rPr>
              <a:t>EU press release, 09.12.2023, visited 19.03.2024</a:t>
            </a:r>
          </a:p>
          <a:p>
            <a:r>
              <a:rPr lang="en-US" sz="1000" dirty="0">
                <a:solidFill>
                  <a:schemeClr val="bg1">
                    <a:lumMod val="65000"/>
                  </a:schemeClr>
                </a:solidFill>
              </a:rPr>
              <a:t>https://www.europarl.europa.eu/news/en/press-room/20231206IPR15699/artificial-intelligence-act-deal-on-comprehensive-rules-for-trustworthy-ai</a:t>
            </a:r>
          </a:p>
        </p:txBody>
      </p:sp>
    </p:spTree>
    <p:extLst>
      <p:ext uri="{BB962C8B-B14F-4D97-AF65-F5344CB8AC3E}">
        <p14:creationId xmlns:p14="http://schemas.microsoft.com/office/powerpoint/2010/main" val="106048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5" end="5"/>
                                            </p:txEl>
                                          </p:spTgt>
                                        </p:tgtEl>
                                        <p:attrNameLst>
                                          <p:attrName>style.visibility</p:attrName>
                                        </p:attrNameLst>
                                      </p:cBhvr>
                                      <p:to>
                                        <p:strVal val="visible"/>
                                      </p:to>
                                    </p:set>
                                    <p:animEffect transition="in" filter="fade">
                                      <p:cBhvr>
                                        <p:cTn id="10" dur="500"/>
                                        <p:tgtEl>
                                          <p:spTgt spid="11">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animEffect transition="in" filter="fade">
                                      <p:cBhvr>
                                        <p:cTn id="13" dur="500"/>
                                        <p:tgtEl>
                                          <p:spTgt spid="11">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8" end="8"/>
                                            </p:txEl>
                                          </p:spTgt>
                                        </p:tgtEl>
                                        <p:attrNameLst>
                                          <p:attrName>style.visibility</p:attrName>
                                        </p:attrNameLst>
                                      </p:cBhvr>
                                      <p:to>
                                        <p:strVal val="visible"/>
                                      </p:to>
                                    </p:set>
                                    <p:animEffect transition="in" filter="fade">
                                      <p:cBhvr>
                                        <p:cTn id="18" dur="500"/>
                                        <p:tgtEl>
                                          <p:spTgt spid="11">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9" end="9"/>
                                            </p:txEl>
                                          </p:spTgt>
                                        </p:tgtEl>
                                        <p:attrNameLst>
                                          <p:attrName>style.visibility</p:attrName>
                                        </p:attrNameLst>
                                      </p:cBhvr>
                                      <p:to>
                                        <p:strVal val="visible"/>
                                      </p:to>
                                    </p:set>
                                    <p:animEffect transition="in" filter="fade">
                                      <p:cBhvr>
                                        <p:cTn id="21" dur="500"/>
                                        <p:tgtEl>
                                          <p:spTgt spid="11">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10" end="10"/>
                                            </p:txEl>
                                          </p:spTgt>
                                        </p:tgtEl>
                                        <p:attrNameLst>
                                          <p:attrName>style.visibility</p:attrName>
                                        </p:attrNameLst>
                                      </p:cBhvr>
                                      <p:to>
                                        <p:strVal val="visible"/>
                                      </p:to>
                                    </p:set>
                                    <p:animEffect transition="in" filter="fade">
                                      <p:cBhvr>
                                        <p:cTn id="24" dur="500"/>
                                        <p:tgtEl>
                                          <p:spTgt spid="11">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animEffect transition="in" filter="fade">
                                      <p:cBhvr>
                                        <p:cTn id="27"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AI content </a:t>
            </a:r>
            <a:r>
              <a:rPr lang="en-US" dirty="0" err="1"/>
              <a:t>Youtube</a:t>
            </a:r>
            <a:endParaRPr lang="en-US"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31</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Textfeld 7">
            <a:extLst>
              <a:ext uri="{FF2B5EF4-FFF2-40B4-BE49-F238E27FC236}">
                <a16:creationId xmlns:a16="http://schemas.microsoft.com/office/drawing/2014/main" id="{7B68F009-A222-D8C4-6F32-B6D713F36A0C}"/>
              </a:ext>
            </a:extLst>
          </p:cNvPr>
          <p:cNvSpPr txBox="1"/>
          <p:nvPr/>
        </p:nvSpPr>
        <p:spPr>
          <a:xfrm>
            <a:off x="3947615" y="5419967"/>
            <a:ext cx="4196983" cy="553998"/>
          </a:xfrm>
          <a:prstGeom prst="rect">
            <a:avLst/>
          </a:prstGeom>
          <a:noFill/>
        </p:spPr>
        <p:txBody>
          <a:bodyPr wrap="none" rtlCol="0">
            <a:spAutoFit/>
          </a:bodyPr>
          <a:lstStyle/>
          <a:p>
            <a:r>
              <a:rPr lang="en-US" sz="1000" dirty="0">
                <a:solidFill>
                  <a:schemeClr val="bg1">
                    <a:lumMod val="65000"/>
                  </a:schemeClr>
                </a:solidFill>
              </a:rPr>
              <a:t>How we're helping creators disclose altered or synthetic content</a:t>
            </a:r>
          </a:p>
          <a:p>
            <a:r>
              <a:rPr lang="en-US" sz="1000" dirty="0">
                <a:solidFill>
                  <a:schemeClr val="bg1">
                    <a:lumMod val="65000"/>
                  </a:schemeClr>
                </a:solidFill>
              </a:rPr>
              <a:t>The </a:t>
            </a:r>
            <a:r>
              <a:rPr lang="en-US" sz="1000" dirty="0" err="1">
                <a:solidFill>
                  <a:schemeClr val="bg1">
                    <a:lumMod val="65000"/>
                  </a:schemeClr>
                </a:solidFill>
              </a:rPr>
              <a:t>youtube</a:t>
            </a:r>
            <a:r>
              <a:rPr lang="en-US" sz="1000" dirty="0">
                <a:solidFill>
                  <a:schemeClr val="bg1">
                    <a:lumMod val="65000"/>
                  </a:schemeClr>
                </a:solidFill>
              </a:rPr>
              <a:t> team, 18.03.2024, visited 19.03.2024</a:t>
            </a:r>
          </a:p>
          <a:p>
            <a:r>
              <a:rPr lang="en-US" sz="1000" dirty="0">
                <a:solidFill>
                  <a:schemeClr val="bg1">
                    <a:lumMod val="65000"/>
                  </a:schemeClr>
                </a:solidFill>
              </a:rPr>
              <a:t>https://blog.youtube/news-and-events/disclosing-ai-generated-content/</a:t>
            </a:r>
          </a:p>
        </p:txBody>
      </p:sp>
      <p:pic>
        <p:nvPicPr>
          <p:cNvPr id="13" name="Grafik 12">
            <a:extLst>
              <a:ext uri="{FF2B5EF4-FFF2-40B4-BE49-F238E27FC236}">
                <a16:creationId xmlns:a16="http://schemas.microsoft.com/office/drawing/2014/main" id="{2A382899-454C-A398-5FD9-34CD55BB5071}"/>
              </a:ext>
            </a:extLst>
          </p:cNvPr>
          <p:cNvPicPr>
            <a:picLocks noChangeAspect="1"/>
          </p:cNvPicPr>
          <p:nvPr/>
        </p:nvPicPr>
        <p:blipFill rotWithShape="1">
          <a:blip r:embed="rId4"/>
          <a:srcRect l="42146" t="35589" b="27640"/>
          <a:stretch/>
        </p:blipFill>
        <p:spPr>
          <a:xfrm>
            <a:off x="657130" y="2883005"/>
            <a:ext cx="10877740" cy="2154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Grafik 14">
            <a:extLst>
              <a:ext uri="{FF2B5EF4-FFF2-40B4-BE49-F238E27FC236}">
                <a16:creationId xmlns:a16="http://schemas.microsoft.com/office/drawing/2014/main" id="{FEDD4A11-AC57-F9B2-0A6E-4554AEF5D625}"/>
              </a:ext>
            </a:extLst>
          </p:cNvPr>
          <p:cNvPicPr>
            <a:picLocks noChangeAspect="1"/>
          </p:cNvPicPr>
          <p:nvPr/>
        </p:nvPicPr>
        <p:blipFill rotWithShape="1">
          <a:blip r:embed="rId5"/>
          <a:srcRect l="2590" t="7855" r="1902" b="13609"/>
          <a:stretch/>
        </p:blipFill>
        <p:spPr>
          <a:xfrm>
            <a:off x="442414" y="717419"/>
            <a:ext cx="2811439" cy="620974"/>
          </a:xfrm>
          <a:prstGeom prst="rect">
            <a:avLst/>
          </a:prstGeom>
        </p:spPr>
      </p:pic>
      <p:sp>
        <p:nvSpPr>
          <p:cNvPr id="3" name="Fußzeilenplatzhalter 4">
            <a:extLst>
              <a:ext uri="{FF2B5EF4-FFF2-40B4-BE49-F238E27FC236}">
                <a16:creationId xmlns:a16="http://schemas.microsoft.com/office/drawing/2014/main" id="{9D403EEF-6E7D-465C-2C15-E018E5164DA5}"/>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
        <p:nvSpPr>
          <p:cNvPr id="5" name="Rechteck 4">
            <a:extLst>
              <a:ext uri="{FF2B5EF4-FFF2-40B4-BE49-F238E27FC236}">
                <a16:creationId xmlns:a16="http://schemas.microsoft.com/office/drawing/2014/main" id="{30463D77-143E-64D5-DE70-C21CA2DCDFD9}"/>
              </a:ext>
            </a:extLst>
          </p:cNvPr>
          <p:cNvSpPr/>
          <p:nvPr/>
        </p:nvSpPr>
        <p:spPr>
          <a:xfrm flipV="1">
            <a:off x="6005015" y="3343701"/>
            <a:ext cx="4394579" cy="4382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657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7D77-D6DD-B84A-147E-4368AA3E82D3}"/>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4D0DC10E-9BC3-0D70-F2E1-C3E2EB745EE5}"/>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tx1">
                    <a:alpha val="60000"/>
                  </a:schemeClr>
                </a:solidFill>
              </a:rPr>
              <a:t>10.09.2024</a:t>
            </a:r>
          </a:p>
        </p:txBody>
      </p:sp>
      <p:sp>
        <p:nvSpPr>
          <p:cNvPr id="6" name="Foliennummernplatzhalter 5">
            <a:extLst>
              <a:ext uri="{FF2B5EF4-FFF2-40B4-BE49-F238E27FC236}">
                <a16:creationId xmlns:a16="http://schemas.microsoft.com/office/drawing/2014/main" id="{3F479803-0375-2254-3D37-79D4D68BE50A}"/>
              </a:ext>
            </a:extLst>
          </p:cNvPr>
          <p:cNvSpPr>
            <a:spLocks noGrp="1"/>
          </p:cNvSpPr>
          <p:nvPr>
            <p:ph type="sldNum" sz="quarter" idx="12"/>
          </p:nvPr>
        </p:nvSpPr>
        <p:spPr>
          <a:xfrm>
            <a:off x="8610600" y="6356350"/>
            <a:ext cx="2743200" cy="365125"/>
          </a:xfrm>
        </p:spPr>
        <p:txBody>
          <a:bodyPr>
            <a:normAutofit/>
          </a:bodyPr>
          <a:lstStyle/>
          <a:p>
            <a:pPr>
              <a:spcAft>
                <a:spcPts val="600"/>
              </a:spcAft>
            </a:pPr>
            <a:fld id="{CA08640E-7108-4370-BB1E-8ACA584CD9B0}" type="slidenum">
              <a:rPr lang="en-US">
                <a:solidFill>
                  <a:schemeClr val="tx1">
                    <a:alpha val="60000"/>
                  </a:schemeClr>
                </a:solidFill>
              </a:rPr>
              <a:pPr>
                <a:spcAft>
                  <a:spcPts val="600"/>
                </a:spcAft>
              </a:pPr>
              <a:t>32</a:t>
            </a:fld>
            <a:endParaRPr lang="en-US">
              <a:solidFill>
                <a:schemeClr val="tx1">
                  <a:alpha val="60000"/>
                </a:schemeClr>
              </a:solidFill>
            </a:endParaRPr>
          </a:p>
        </p:txBody>
      </p:sp>
      <p:pic>
        <p:nvPicPr>
          <p:cNvPr id="7" name="Grafik 6">
            <a:extLst>
              <a:ext uri="{FF2B5EF4-FFF2-40B4-BE49-F238E27FC236}">
                <a16:creationId xmlns:a16="http://schemas.microsoft.com/office/drawing/2014/main" id="{0407CA97-1B10-5652-5ED7-6404CF490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16" name="Titel 15">
            <a:extLst>
              <a:ext uri="{FF2B5EF4-FFF2-40B4-BE49-F238E27FC236}">
                <a16:creationId xmlns:a16="http://schemas.microsoft.com/office/drawing/2014/main" id="{CC01DB69-E003-24E9-9A63-AF3B76589AA4}"/>
              </a:ext>
            </a:extLst>
          </p:cNvPr>
          <p:cNvSpPr>
            <a:spLocks noGrp="1"/>
          </p:cNvSpPr>
          <p:nvPr>
            <p:ph type="title"/>
          </p:nvPr>
        </p:nvSpPr>
        <p:spPr/>
        <p:txBody>
          <a:bodyPr/>
          <a:lstStyle/>
          <a:p>
            <a:r>
              <a:rPr lang="en-US" dirty="0"/>
              <a:t>Challenges solved?</a:t>
            </a:r>
          </a:p>
        </p:txBody>
      </p:sp>
      <p:sp>
        <p:nvSpPr>
          <p:cNvPr id="10" name="Inhaltsplatzhalter 2">
            <a:extLst>
              <a:ext uri="{FF2B5EF4-FFF2-40B4-BE49-F238E27FC236}">
                <a16:creationId xmlns:a16="http://schemas.microsoft.com/office/drawing/2014/main" id="{7464AC8B-6960-1943-7B9E-7DAA0194C436}"/>
              </a:ext>
            </a:extLst>
          </p:cNvPr>
          <p:cNvSpPr txBox="1">
            <a:spLocks/>
          </p:cNvSpPr>
          <p:nvPr/>
        </p:nvSpPr>
        <p:spPr>
          <a:xfrm>
            <a:off x="838200" y="1825625"/>
            <a:ext cx="5998436"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Companies</a:t>
            </a:r>
          </a:p>
          <a:p>
            <a:pPr lvl="1"/>
            <a:r>
              <a:rPr lang="en-US" dirty="0"/>
              <a:t>Guidelines for AI usage</a:t>
            </a:r>
          </a:p>
          <a:p>
            <a:pPr lvl="1"/>
            <a:r>
              <a:rPr lang="en-US" dirty="0"/>
              <a:t>AI labels</a:t>
            </a:r>
          </a:p>
          <a:p>
            <a:endParaRPr lang="en-US" dirty="0"/>
          </a:p>
          <a:p>
            <a:r>
              <a:rPr lang="en-US" dirty="0"/>
              <a:t>Legislature</a:t>
            </a:r>
          </a:p>
          <a:p>
            <a:pPr lvl="1"/>
            <a:r>
              <a:rPr lang="en-US" dirty="0"/>
              <a:t>Laws &amp; guidelines</a:t>
            </a:r>
          </a:p>
          <a:p>
            <a:pPr lvl="2"/>
            <a:r>
              <a:rPr lang="en-US" dirty="0"/>
              <a:t>EU AI Act</a:t>
            </a:r>
          </a:p>
          <a:p>
            <a:pPr lvl="2"/>
            <a:r>
              <a:rPr lang="en-US" dirty="0"/>
              <a:t>AI bill of rights</a:t>
            </a:r>
          </a:p>
          <a:p>
            <a:pPr lvl="2"/>
            <a:r>
              <a:rPr lang="en-US" dirty="0"/>
              <a:t>…</a:t>
            </a:r>
          </a:p>
          <a:p>
            <a:endParaRPr lang="en-US" dirty="0"/>
          </a:p>
          <a:p>
            <a:r>
              <a:rPr lang="en-US" dirty="0"/>
              <a:t>Tools</a:t>
            </a:r>
          </a:p>
        </p:txBody>
      </p:sp>
      <p:grpSp>
        <p:nvGrpSpPr>
          <p:cNvPr id="13" name="Gruppieren 12">
            <a:extLst>
              <a:ext uri="{FF2B5EF4-FFF2-40B4-BE49-F238E27FC236}">
                <a16:creationId xmlns:a16="http://schemas.microsoft.com/office/drawing/2014/main" id="{67385434-69F0-CEF5-D501-9E4ED5690CCE}"/>
              </a:ext>
            </a:extLst>
          </p:cNvPr>
          <p:cNvGrpSpPr/>
          <p:nvPr/>
        </p:nvGrpSpPr>
        <p:grpSpPr>
          <a:xfrm>
            <a:off x="7460834" y="506417"/>
            <a:ext cx="3892966" cy="5539188"/>
            <a:chOff x="7460834" y="506417"/>
            <a:chExt cx="3892966" cy="5539188"/>
          </a:xfrm>
        </p:grpSpPr>
        <p:pic>
          <p:nvPicPr>
            <p:cNvPr id="1026" name="Picture 2">
              <a:extLst>
                <a:ext uri="{FF2B5EF4-FFF2-40B4-BE49-F238E27FC236}">
                  <a16:creationId xmlns:a16="http://schemas.microsoft.com/office/drawing/2014/main" id="{07C70C27-A36C-EA4C-1627-363FC08B6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834" y="506417"/>
              <a:ext cx="3892966" cy="52284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88C62589-EEA5-DA7A-6908-947C091D9049}"/>
                </a:ext>
              </a:extLst>
            </p:cNvPr>
            <p:cNvSpPr txBox="1"/>
            <p:nvPr/>
          </p:nvSpPr>
          <p:spPr>
            <a:xfrm>
              <a:off x="8202500" y="5799384"/>
              <a:ext cx="2409634" cy="246221"/>
            </a:xfrm>
            <a:prstGeom prst="rect">
              <a:avLst/>
            </a:prstGeom>
            <a:noFill/>
          </p:spPr>
          <p:txBody>
            <a:bodyPr wrap="none" rtlCol="0">
              <a:spAutoFit/>
            </a:bodyPr>
            <a:lstStyle/>
            <a:p>
              <a:r>
                <a:rPr lang="en-US" sz="1000" dirty="0">
                  <a:solidFill>
                    <a:schemeClr val="bg1">
                      <a:lumMod val="65000"/>
                    </a:schemeClr>
                  </a:solidFill>
                </a:rPr>
                <a:t>https://en.wikipedia.org/wiki/Americans</a:t>
              </a:r>
            </a:p>
          </p:txBody>
        </p:sp>
      </p:grpSp>
      <p:sp>
        <p:nvSpPr>
          <p:cNvPr id="2" name="Fußzeilenplatzhalter 4">
            <a:extLst>
              <a:ext uri="{FF2B5EF4-FFF2-40B4-BE49-F238E27FC236}">
                <a16:creationId xmlns:a16="http://schemas.microsoft.com/office/drawing/2014/main" id="{3D81EAFD-0228-D309-D5A8-FE3D01FBA88B}"/>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6311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9B921-85DD-FDC3-0E92-318CEA1F62B1}"/>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75D38C22-4712-A5FA-EE9C-871886CB9A23}"/>
              </a:ext>
            </a:extLst>
          </p:cNvPr>
          <p:cNvSpPr>
            <a:spLocks noGrp="1"/>
          </p:cNvSpPr>
          <p:nvPr>
            <p:ph idx="1"/>
          </p:nvPr>
        </p:nvSpPr>
        <p:spPr>
          <a:xfrm>
            <a:off x="803776" y="1690688"/>
            <a:ext cx="6190412" cy="4483101"/>
          </a:xfrm>
        </p:spPr>
        <p:txBody>
          <a:bodyPr anchor="t">
            <a:normAutofit fontScale="92500" lnSpcReduction="10000"/>
          </a:bodyPr>
          <a:lstStyle/>
          <a:p>
            <a:r>
              <a:rPr lang="en-US" sz="2400" b="1" dirty="0">
                <a:solidFill>
                  <a:schemeClr val="tx1">
                    <a:alpha val="80000"/>
                  </a:schemeClr>
                </a:solidFill>
              </a:rPr>
              <a:t>Questions to ask yourself</a:t>
            </a:r>
          </a:p>
          <a:p>
            <a:pPr lvl="1"/>
            <a:r>
              <a:rPr lang="en-US" sz="1800" b="1" dirty="0">
                <a:solidFill>
                  <a:schemeClr val="tx1">
                    <a:alpha val="80000"/>
                  </a:schemeClr>
                </a:solidFill>
              </a:rPr>
              <a:t>What data is used in training?</a:t>
            </a:r>
          </a:p>
          <a:p>
            <a:pPr lvl="1"/>
            <a:r>
              <a:rPr lang="en-US" sz="1800" b="1" dirty="0">
                <a:solidFill>
                  <a:schemeClr val="tx1">
                    <a:alpha val="80000"/>
                  </a:schemeClr>
                </a:solidFill>
              </a:rPr>
              <a:t>Who is liable for the AI’s behavior?</a:t>
            </a:r>
          </a:p>
          <a:p>
            <a:pPr lvl="1"/>
            <a:r>
              <a:rPr lang="en-US" sz="1800" b="1" dirty="0">
                <a:solidFill>
                  <a:schemeClr val="tx1">
                    <a:alpha val="80000"/>
                  </a:schemeClr>
                </a:solidFill>
              </a:rPr>
              <a:t>Is the decision-making process transparent?</a:t>
            </a:r>
          </a:p>
          <a:p>
            <a:pPr lvl="1"/>
            <a:r>
              <a:rPr lang="en-US" sz="1800" b="1" dirty="0">
                <a:solidFill>
                  <a:schemeClr val="tx1">
                    <a:alpha val="80000"/>
                  </a:schemeClr>
                </a:solidFill>
              </a:rPr>
              <a:t>Is the AI good and fair for everyone?</a:t>
            </a:r>
          </a:p>
          <a:p>
            <a:pPr lvl="1"/>
            <a:r>
              <a:rPr lang="en-US" sz="1800" b="1" dirty="0">
                <a:solidFill>
                  <a:schemeClr val="tx1">
                    <a:alpha val="80000"/>
                  </a:schemeClr>
                </a:solidFill>
              </a:rPr>
              <a:t>Is the AI sustainable?</a:t>
            </a:r>
          </a:p>
          <a:p>
            <a:pPr lvl="1"/>
            <a:endParaRPr lang="en-US" sz="1800" b="1" dirty="0">
              <a:solidFill>
                <a:schemeClr val="tx1">
                  <a:alpha val="80000"/>
                </a:schemeClr>
              </a:solidFill>
            </a:endParaRPr>
          </a:p>
          <a:p>
            <a:r>
              <a:rPr lang="en-US" sz="2400" b="1" dirty="0">
                <a:solidFill>
                  <a:schemeClr val="tx1">
                    <a:alpha val="80000"/>
                  </a:schemeClr>
                </a:solidFill>
              </a:rPr>
              <a:t>How can we ensure this?</a:t>
            </a:r>
          </a:p>
          <a:p>
            <a:pPr lvl="1"/>
            <a:r>
              <a:rPr lang="en-US" sz="1800" b="1" dirty="0">
                <a:solidFill>
                  <a:schemeClr val="tx1">
                    <a:alpha val="80000"/>
                  </a:schemeClr>
                </a:solidFill>
              </a:rPr>
              <a:t>Companies enforce this</a:t>
            </a:r>
          </a:p>
          <a:p>
            <a:pPr lvl="1"/>
            <a:r>
              <a:rPr lang="en-US" sz="1800" b="1" dirty="0">
                <a:solidFill>
                  <a:schemeClr val="tx1">
                    <a:alpha val="80000"/>
                  </a:schemeClr>
                </a:solidFill>
              </a:rPr>
              <a:t>Law making – e.g., EU &amp; US ban on facial recognition</a:t>
            </a:r>
          </a:p>
          <a:p>
            <a:pPr lvl="1"/>
            <a:endParaRPr lang="en-US" sz="1800" b="1" dirty="0">
              <a:solidFill>
                <a:schemeClr val="tx1">
                  <a:alpha val="80000"/>
                </a:schemeClr>
              </a:solidFill>
            </a:endParaRPr>
          </a:p>
          <a:p>
            <a:r>
              <a:rPr lang="en-US" sz="2400" b="1" dirty="0">
                <a:solidFill>
                  <a:schemeClr val="tx1">
                    <a:alpha val="80000"/>
                  </a:schemeClr>
                </a:solidFill>
              </a:rPr>
              <a:t>A lot more on this topic…</a:t>
            </a:r>
          </a:p>
          <a:p>
            <a:pPr lvl="1"/>
            <a:r>
              <a:rPr lang="en-US" sz="1400" b="1" dirty="0">
                <a:solidFill>
                  <a:schemeClr val="tx1">
                    <a:alpha val="80000"/>
                  </a:schemeClr>
                </a:solidFill>
              </a:rPr>
              <a:t>European Parliamentary Research Service list on AI https://epthinktank.eu/tag/artificial-intelligence/</a:t>
            </a:r>
          </a:p>
          <a:p>
            <a:pPr lvl="1"/>
            <a:r>
              <a:rPr lang="en-US" sz="1400" b="1" dirty="0">
                <a:solidFill>
                  <a:schemeClr val="tx1">
                    <a:alpha val="80000"/>
                  </a:schemeClr>
                </a:solidFill>
              </a:rPr>
              <a:t>https://</a:t>
            </a:r>
            <a:r>
              <a:rPr lang="en-US" sz="1400" b="1" dirty="0" err="1">
                <a:solidFill>
                  <a:schemeClr val="tx1">
                    <a:alpha val="80000"/>
                  </a:schemeClr>
                </a:solidFill>
              </a:rPr>
              <a:t>artificialintelligenceact.eu</a:t>
            </a:r>
            <a:r>
              <a:rPr lang="en-US" sz="1400" b="1" dirty="0">
                <a:solidFill>
                  <a:schemeClr val="tx1">
                    <a:alpha val="80000"/>
                  </a:schemeClr>
                </a:solidFill>
              </a:rPr>
              <a:t>/</a:t>
            </a:r>
          </a:p>
        </p:txBody>
      </p:sp>
      <p:sp>
        <p:nvSpPr>
          <p:cNvPr id="4" name="Datumsplatzhalter 3">
            <a:extLst>
              <a:ext uri="{FF2B5EF4-FFF2-40B4-BE49-F238E27FC236}">
                <a16:creationId xmlns:a16="http://schemas.microsoft.com/office/drawing/2014/main" id="{3208BF82-58F9-B91E-8946-B647A3C7BFA0}"/>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tx1">
                    <a:alpha val="60000"/>
                  </a:schemeClr>
                </a:solidFill>
              </a:rPr>
              <a:t>10.09.2024</a:t>
            </a:r>
          </a:p>
        </p:txBody>
      </p:sp>
      <p:sp>
        <p:nvSpPr>
          <p:cNvPr id="6" name="Foliennummernplatzhalter 5">
            <a:extLst>
              <a:ext uri="{FF2B5EF4-FFF2-40B4-BE49-F238E27FC236}">
                <a16:creationId xmlns:a16="http://schemas.microsoft.com/office/drawing/2014/main" id="{D6DF7F2B-2FD0-5CC1-3E0C-5D2598612DB4}"/>
              </a:ext>
            </a:extLst>
          </p:cNvPr>
          <p:cNvSpPr>
            <a:spLocks noGrp="1"/>
          </p:cNvSpPr>
          <p:nvPr>
            <p:ph type="sldNum" sz="quarter" idx="12"/>
          </p:nvPr>
        </p:nvSpPr>
        <p:spPr>
          <a:xfrm>
            <a:off x="8610600" y="6356350"/>
            <a:ext cx="2743200" cy="365125"/>
          </a:xfrm>
        </p:spPr>
        <p:txBody>
          <a:bodyPr>
            <a:normAutofit/>
          </a:bodyPr>
          <a:lstStyle/>
          <a:p>
            <a:pPr>
              <a:spcAft>
                <a:spcPts val="600"/>
              </a:spcAft>
            </a:pPr>
            <a:fld id="{CA08640E-7108-4370-BB1E-8ACA584CD9B0}" type="slidenum">
              <a:rPr lang="en-US">
                <a:solidFill>
                  <a:schemeClr val="tx1">
                    <a:alpha val="60000"/>
                  </a:schemeClr>
                </a:solidFill>
              </a:rPr>
              <a:pPr>
                <a:spcAft>
                  <a:spcPts val="600"/>
                </a:spcAft>
              </a:pPr>
              <a:t>33</a:t>
            </a:fld>
            <a:endParaRPr lang="en-US">
              <a:solidFill>
                <a:schemeClr val="tx1">
                  <a:alpha val="60000"/>
                </a:schemeClr>
              </a:solidFill>
            </a:endParaRPr>
          </a:p>
        </p:txBody>
      </p:sp>
      <p:pic>
        <p:nvPicPr>
          <p:cNvPr id="7" name="Grafik 6">
            <a:extLst>
              <a:ext uri="{FF2B5EF4-FFF2-40B4-BE49-F238E27FC236}">
                <a16:creationId xmlns:a16="http://schemas.microsoft.com/office/drawing/2014/main" id="{F5A132E1-2745-30C2-6B74-9C4DDBA2C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pic>
        <p:nvPicPr>
          <p:cNvPr id="14" name="Grafik 13" descr="Ein Bild, das Muster, Pixel, Design enthält.&#10;&#10;Automatisch generierte Beschreibung">
            <a:extLst>
              <a:ext uri="{FF2B5EF4-FFF2-40B4-BE49-F238E27FC236}">
                <a16:creationId xmlns:a16="http://schemas.microsoft.com/office/drawing/2014/main" id="{BE1AC807-5E53-6136-BDB7-17EB3A6B9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280" y="1270721"/>
            <a:ext cx="4316557" cy="4316557"/>
          </a:xfrm>
          <a:prstGeom prst="rect">
            <a:avLst/>
          </a:prstGeom>
        </p:spPr>
      </p:pic>
      <p:sp>
        <p:nvSpPr>
          <p:cNvPr id="16" name="Titel 15">
            <a:extLst>
              <a:ext uri="{FF2B5EF4-FFF2-40B4-BE49-F238E27FC236}">
                <a16:creationId xmlns:a16="http://schemas.microsoft.com/office/drawing/2014/main" id="{96967EF5-8A5B-398E-C62E-5AB6EF386207}"/>
              </a:ext>
            </a:extLst>
          </p:cNvPr>
          <p:cNvSpPr>
            <a:spLocks noGrp="1"/>
          </p:cNvSpPr>
          <p:nvPr>
            <p:ph type="title"/>
          </p:nvPr>
        </p:nvSpPr>
        <p:spPr/>
        <p:txBody>
          <a:bodyPr/>
          <a:lstStyle/>
          <a:p>
            <a:r>
              <a:rPr lang="en-US" dirty="0"/>
              <a:t>Q &amp; A</a:t>
            </a:r>
          </a:p>
        </p:txBody>
      </p:sp>
      <p:sp>
        <p:nvSpPr>
          <p:cNvPr id="2" name="Fußzeilenplatzhalter 4">
            <a:extLst>
              <a:ext uri="{FF2B5EF4-FFF2-40B4-BE49-F238E27FC236}">
                <a16:creationId xmlns:a16="http://schemas.microsoft.com/office/drawing/2014/main" id="{A207C2A0-B516-2135-15BE-F569B310DD31}"/>
              </a:ext>
            </a:extLst>
          </p:cNvPr>
          <p:cNvSpPr txBox="1">
            <a:spLocks/>
          </p:cNvSpPr>
          <p:nvPr/>
        </p:nvSpPr>
        <p:spPr>
          <a:xfrm>
            <a:off x="3947615" y="6362249"/>
            <a:ext cx="429677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Moritz Christopher Schmidt -  AI Ethics in Software Engineering</a:t>
            </a:r>
            <a:endParaRPr lang="en-US" dirty="0"/>
          </a:p>
        </p:txBody>
      </p:sp>
    </p:spTree>
    <p:extLst>
      <p:ext uri="{BB962C8B-B14F-4D97-AF65-F5344CB8AC3E}">
        <p14:creationId xmlns:p14="http://schemas.microsoft.com/office/powerpoint/2010/main" val="3125040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What is AI?</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838201" y="1825625"/>
            <a:ext cx="6016828" cy="3234962"/>
          </a:xfrm>
        </p:spPr>
        <p:txBody>
          <a:bodyPr>
            <a:normAutofit/>
          </a:bodyPr>
          <a:lstStyle/>
          <a:p>
            <a:r>
              <a:rPr lang="en-US" dirty="0"/>
              <a:t>Turing test – Alan Turing 1950</a:t>
            </a:r>
          </a:p>
          <a:p>
            <a:endParaRPr lang="en-US" dirty="0"/>
          </a:p>
          <a:p>
            <a:r>
              <a:rPr lang="en-US" dirty="0"/>
              <a:t>Logic theorist – Newell, Simon, Shaw 1956</a:t>
            </a:r>
          </a:p>
          <a:p>
            <a:endParaRPr lang="en-US"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34</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pic>
        <p:nvPicPr>
          <p:cNvPr id="1026" name="Picture 2">
            <a:extLst>
              <a:ext uri="{FF2B5EF4-FFF2-40B4-BE49-F238E27FC236}">
                <a16:creationId xmlns:a16="http://schemas.microsoft.com/office/drawing/2014/main" id="{4710DBDD-CC47-768A-4581-48198D74A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29" y="798354"/>
            <a:ext cx="4670344" cy="356104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2F7E2D28-7B12-EC86-CEDD-18EA8E52C3A8}"/>
              </a:ext>
            </a:extLst>
          </p:cNvPr>
          <p:cNvSpPr txBox="1"/>
          <p:nvPr/>
        </p:nvSpPr>
        <p:spPr>
          <a:xfrm>
            <a:off x="7976567" y="4334325"/>
            <a:ext cx="2427268" cy="246221"/>
          </a:xfrm>
          <a:prstGeom prst="rect">
            <a:avLst/>
          </a:prstGeom>
          <a:noFill/>
        </p:spPr>
        <p:txBody>
          <a:bodyPr wrap="none" rtlCol="0">
            <a:spAutoFit/>
          </a:bodyPr>
          <a:lstStyle/>
          <a:p>
            <a:r>
              <a:rPr lang="en-US" sz="1000" dirty="0">
                <a:solidFill>
                  <a:schemeClr val="bg1">
                    <a:lumMod val="65000"/>
                  </a:schemeClr>
                </a:solidFill>
              </a:rPr>
              <a:t>https://en.wikipedia.org/wiki/Turing_test</a:t>
            </a:r>
          </a:p>
        </p:txBody>
      </p:sp>
      <p:cxnSp>
        <p:nvCxnSpPr>
          <p:cNvPr id="10" name="Gerade Verbindung mit Pfeil 9">
            <a:extLst>
              <a:ext uri="{FF2B5EF4-FFF2-40B4-BE49-F238E27FC236}">
                <a16:creationId xmlns:a16="http://schemas.microsoft.com/office/drawing/2014/main" id="{C326DCB6-FAAF-8657-F03D-ED7E310F9D4F}"/>
              </a:ext>
            </a:extLst>
          </p:cNvPr>
          <p:cNvCxnSpPr>
            <a:cxnSpLocks/>
          </p:cNvCxnSpPr>
          <p:nvPr/>
        </p:nvCxnSpPr>
        <p:spPr>
          <a:xfrm>
            <a:off x="964527" y="5761318"/>
            <a:ext cx="1025015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B1761762-E7A0-15A4-A88B-3C30C433BF1C}"/>
              </a:ext>
            </a:extLst>
          </p:cNvPr>
          <p:cNvCxnSpPr>
            <a:cxnSpLocks/>
          </p:cNvCxnSpPr>
          <p:nvPr/>
        </p:nvCxnSpPr>
        <p:spPr>
          <a:xfrm>
            <a:off x="964527"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Textfeld 16">
            <a:extLst>
              <a:ext uri="{FF2B5EF4-FFF2-40B4-BE49-F238E27FC236}">
                <a16:creationId xmlns:a16="http://schemas.microsoft.com/office/drawing/2014/main" id="{F8194FED-DF0D-2AEF-C0C4-C6EC79AFD7FB}"/>
              </a:ext>
            </a:extLst>
          </p:cNvPr>
          <p:cNvSpPr txBox="1"/>
          <p:nvPr/>
        </p:nvSpPr>
        <p:spPr>
          <a:xfrm>
            <a:off x="541975" y="5033541"/>
            <a:ext cx="845103" cy="461665"/>
          </a:xfrm>
          <a:prstGeom prst="rect">
            <a:avLst/>
          </a:prstGeom>
          <a:noFill/>
        </p:spPr>
        <p:txBody>
          <a:bodyPr wrap="none" rtlCol="0">
            <a:spAutoFit/>
          </a:bodyPr>
          <a:lstStyle/>
          <a:p>
            <a:r>
              <a:rPr lang="en-US" sz="2400" b="1" dirty="0">
                <a:solidFill>
                  <a:srgbClr val="FF0000"/>
                </a:solidFill>
              </a:rPr>
              <a:t>1950</a:t>
            </a:r>
          </a:p>
        </p:txBody>
      </p:sp>
      <p:sp>
        <p:nvSpPr>
          <p:cNvPr id="9" name="Fußzeilenplatzhalter 4">
            <a:extLst>
              <a:ext uri="{FF2B5EF4-FFF2-40B4-BE49-F238E27FC236}">
                <a16:creationId xmlns:a16="http://schemas.microsoft.com/office/drawing/2014/main" id="{B80576AE-527C-5CE8-4682-75DD178788CA}"/>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39148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uiExpan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What is AI?</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838201" y="1825625"/>
            <a:ext cx="6016828" cy="3234962"/>
          </a:xfrm>
        </p:spPr>
        <p:txBody>
          <a:bodyPr>
            <a:normAutofit/>
          </a:bodyPr>
          <a:lstStyle/>
          <a:p>
            <a:r>
              <a:rPr lang="en-US" dirty="0"/>
              <a:t>Eliza – </a:t>
            </a:r>
            <a:r>
              <a:rPr lang="en-US" dirty="0" err="1"/>
              <a:t>Weizenbaum</a:t>
            </a:r>
            <a:r>
              <a:rPr lang="en-US" dirty="0"/>
              <a:t> 1966</a:t>
            </a:r>
          </a:p>
          <a:p>
            <a:endParaRPr lang="en-US" dirty="0"/>
          </a:p>
          <a:p>
            <a:r>
              <a:rPr lang="en-US" dirty="0"/>
              <a:t>Expert system </a:t>
            </a:r>
            <a:r>
              <a:rPr lang="en-US" dirty="0" err="1"/>
              <a:t>Mycin</a:t>
            </a:r>
            <a:r>
              <a:rPr lang="en-US" dirty="0"/>
              <a:t> – Stanford 1972</a:t>
            </a:r>
          </a:p>
          <a:p>
            <a:pPr lvl="1"/>
            <a:r>
              <a:rPr lang="en-US" dirty="0"/>
              <a:t>~ 600 rules</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35</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cxnSp>
        <p:nvCxnSpPr>
          <p:cNvPr id="10" name="Gerade Verbindung mit Pfeil 9">
            <a:extLst>
              <a:ext uri="{FF2B5EF4-FFF2-40B4-BE49-F238E27FC236}">
                <a16:creationId xmlns:a16="http://schemas.microsoft.com/office/drawing/2014/main" id="{C326DCB6-FAAF-8657-F03D-ED7E310F9D4F}"/>
              </a:ext>
            </a:extLst>
          </p:cNvPr>
          <p:cNvCxnSpPr>
            <a:cxnSpLocks/>
          </p:cNvCxnSpPr>
          <p:nvPr/>
        </p:nvCxnSpPr>
        <p:spPr>
          <a:xfrm>
            <a:off x="964527" y="5761318"/>
            <a:ext cx="1025015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B1761762-E7A0-15A4-A88B-3C30C433BF1C}"/>
              </a:ext>
            </a:extLst>
          </p:cNvPr>
          <p:cNvCxnSpPr>
            <a:cxnSpLocks/>
          </p:cNvCxnSpPr>
          <p:nvPr/>
        </p:nvCxnSpPr>
        <p:spPr>
          <a:xfrm>
            <a:off x="964527"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Textfeld 16">
            <a:extLst>
              <a:ext uri="{FF2B5EF4-FFF2-40B4-BE49-F238E27FC236}">
                <a16:creationId xmlns:a16="http://schemas.microsoft.com/office/drawing/2014/main" id="{F8194FED-DF0D-2AEF-C0C4-C6EC79AFD7FB}"/>
              </a:ext>
            </a:extLst>
          </p:cNvPr>
          <p:cNvSpPr txBox="1"/>
          <p:nvPr/>
        </p:nvSpPr>
        <p:spPr>
          <a:xfrm>
            <a:off x="625332" y="5098827"/>
            <a:ext cx="678391" cy="369332"/>
          </a:xfrm>
          <a:prstGeom prst="rect">
            <a:avLst/>
          </a:prstGeom>
          <a:noFill/>
        </p:spPr>
        <p:txBody>
          <a:bodyPr wrap="none" rtlCol="0">
            <a:spAutoFit/>
          </a:bodyPr>
          <a:lstStyle/>
          <a:p>
            <a:r>
              <a:rPr lang="en-US" dirty="0"/>
              <a:t>1950</a:t>
            </a:r>
          </a:p>
        </p:txBody>
      </p:sp>
      <p:cxnSp>
        <p:nvCxnSpPr>
          <p:cNvPr id="21" name="Gerader Verbinder 20">
            <a:extLst>
              <a:ext uri="{FF2B5EF4-FFF2-40B4-BE49-F238E27FC236}">
                <a16:creationId xmlns:a16="http://schemas.microsoft.com/office/drawing/2014/main" id="{0601EFEB-21A5-835D-1F87-7D76CB155533}"/>
              </a:ext>
            </a:extLst>
          </p:cNvPr>
          <p:cNvCxnSpPr>
            <a:cxnSpLocks/>
          </p:cNvCxnSpPr>
          <p:nvPr/>
        </p:nvCxnSpPr>
        <p:spPr>
          <a:xfrm>
            <a:off x="4304513"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9" name="Textfeld 8">
            <a:extLst>
              <a:ext uri="{FF2B5EF4-FFF2-40B4-BE49-F238E27FC236}">
                <a16:creationId xmlns:a16="http://schemas.microsoft.com/office/drawing/2014/main" id="{3BC5BB17-5A7D-F008-AF24-1D12E5747699}"/>
              </a:ext>
            </a:extLst>
          </p:cNvPr>
          <p:cNvSpPr txBox="1"/>
          <p:nvPr/>
        </p:nvSpPr>
        <p:spPr>
          <a:xfrm>
            <a:off x="3881961" y="5077033"/>
            <a:ext cx="845103" cy="461665"/>
          </a:xfrm>
          <a:prstGeom prst="rect">
            <a:avLst/>
          </a:prstGeom>
          <a:noFill/>
        </p:spPr>
        <p:txBody>
          <a:bodyPr wrap="none" rtlCol="0">
            <a:spAutoFit/>
          </a:bodyPr>
          <a:lstStyle/>
          <a:p>
            <a:r>
              <a:rPr lang="en-US" sz="2400" b="1" dirty="0">
                <a:solidFill>
                  <a:srgbClr val="FF0000"/>
                </a:solidFill>
              </a:rPr>
              <a:t>1970</a:t>
            </a:r>
            <a:endParaRPr lang="en-US" b="1" dirty="0">
              <a:solidFill>
                <a:srgbClr val="FF0000"/>
              </a:solidFill>
            </a:endParaRPr>
          </a:p>
        </p:txBody>
      </p:sp>
      <p:pic>
        <p:nvPicPr>
          <p:cNvPr id="12" name="Picture 2">
            <a:extLst>
              <a:ext uri="{FF2B5EF4-FFF2-40B4-BE49-F238E27FC236}">
                <a16:creationId xmlns:a16="http://schemas.microsoft.com/office/drawing/2014/main" id="{2096F2CC-3AF8-2613-96E7-351021A40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855029" y="934773"/>
            <a:ext cx="4670344" cy="32882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04FEBE27-69CE-D4D3-27C9-ADB3E49182CB}"/>
              </a:ext>
            </a:extLst>
          </p:cNvPr>
          <p:cNvSpPr txBox="1"/>
          <p:nvPr/>
        </p:nvSpPr>
        <p:spPr>
          <a:xfrm>
            <a:off x="8128051" y="4340545"/>
            <a:ext cx="2124299" cy="246221"/>
          </a:xfrm>
          <a:prstGeom prst="rect">
            <a:avLst/>
          </a:prstGeom>
          <a:noFill/>
        </p:spPr>
        <p:txBody>
          <a:bodyPr wrap="none" rtlCol="0">
            <a:spAutoFit/>
          </a:bodyPr>
          <a:lstStyle/>
          <a:p>
            <a:r>
              <a:rPr lang="en-US" sz="1000" dirty="0">
                <a:solidFill>
                  <a:schemeClr val="bg1">
                    <a:lumMod val="65000"/>
                  </a:schemeClr>
                </a:solidFill>
              </a:rPr>
              <a:t>https://en.wikipedia.org/wiki/ELIZA</a:t>
            </a:r>
          </a:p>
        </p:txBody>
      </p:sp>
      <p:sp>
        <p:nvSpPr>
          <p:cNvPr id="8" name="Fußzeilenplatzhalter 4">
            <a:extLst>
              <a:ext uri="{FF2B5EF4-FFF2-40B4-BE49-F238E27FC236}">
                <a16:creationId xmlns:a16="http://schemas.microsoft.com/office/drawing/2014/main" id="{F26814F8-DBC4-6D5A-7F5E-EF0A4BE67466}"/>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128379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What is AI?</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838201" y="1825625"/>
            <a:ext cx="6954370" cy="3234962"/>
          </a:xfrm>
        </p:spPr>
        <p:txBody>
          <a:bodyPr>
            <a:normAutofit/>
          </a:bodyPr>
          <a:lstStyle/>
          <a:p>
            <a:r>
              <a:rPr lang="en-US" dirty="0"/>
              <a:t>Deep Blue – IBM 1997</a:t>
            </a:r>
          </a:p>
          <a:p>
            <a:pPr lvl="1"/>
            <a:r>
              <a:rPr lang="en-US" dirty="0"/>
              <a:t>Chess AI</a:t>
            </a:r>
          </a:p>
          <a:p>
            <a:pPr lvl="1"/>
            <a:endParaRPr lang="en-US" dirty="0"/>
          </a:p>
          <a:p>
            <a:r>
              <a:rPr lang="en-US" dirty="0"/>
              <a:t>NaturallySpeaking – Dragon Systems 1997</a:t>
            </a:r>
          </a:p>
          <a:p>
            <a:pPr lvl="1"/>
            <a:r>
              <a:rPr lang="en-US" dirty="0"/>
              <a:t>Speech recognition</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36</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cxnSp>
        <p:nvCxnSpPr>
          <p:cNvPr id="10" name="Gerade Verbindung mit Pfeil 9">
            <a:extLst>
              <a:ext uri="{FF2B5EF4-FFF2-40B4-BE49-F238E27FC236}">
                <a16:creationId xmlns:a16="http://schemas.microsoft.com/office/drawing/2014/main" id="{C326DCB6-FAAF-8657-F03D-ED7E310F9D4F}"/>
              </a:ext>
            </a:extLst>
          </p:cNvPr>
          <p:cNvCxnSpPr>
            <a:cxnSpLocks/>
          </p:cNvCxnSpPr>
          <p:nvPr/>
        </p:nvCxnSpPr>
        <p:spPr>
          <a:xfrm>
            <a:off x="964527" y="5761318"/>
            <a:ext cx="1025015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6" name="Gerader Verbinder 15">
            <a:extLst>
              <a:ext uri="{FF2B5EF4-FFF2-40B4-BE49-F238E27FC236}">
                <a16:creationId xmlns:a16="http://schemas.microsoft.com/office/drawing/2014/main" id="{B1761762-E7A0-15A4-A88B-3C30C433BF1C}"/>
              </a:ext>
            </a:extLst>
          </p:cNvPr>
          <p:cNvCxnSpPr>
            <a:cxnSpLocks/>
          </p:cNvCxnSpPr>
          <p:nvPr/>
        </p:nvCxnSpPr>
        <p:spPr>
          <a:xfrm>
            <a:off x="964527"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Textfeld 16">
            <a:extLst>
              <a:ext uri="{FF2B5EF4-FFF2-40B4-BE49-F238E27FC236}">
                <a16:creationId xmlns:a16="http://schemas.microsoft.com/office/drawing/2014/main" id="{F8194FED-DF0D-2AEF-C0C4-C6EC79AFD7FB}"/>
              </a:ext>
            </a:extLst>
          </p:cNvPr>
          <p:cNvSpPr txBox="1"/>
          <p:nvPr/>
        </p:nvSpPr>
        <p:spPr>
          <a:xfrm>
            <a:off x="625332" y="5098827"/>
            <a:ext cx="678391" cy="369332"/>
          </a:xfrm>
          <a:prstGeom prst="rect">
            <a:avLst/>
          </a:prstGeom>
          <a:noFill/>
        </p:spPr>
        <p:txBody>
          <a:bodyPr wrap="none" rtlCol="0">
            <a:spAutoFit/>
          </a:bodyPr>
          <a:lstStyle/>
          <a:p>
            <a:r>
              <a:rPr lang="en-US" dirty="0"/>
              <a:t>1950</a:t>
            </a:r>
          </a:p>
        </p:txBody>
      </p:sp>
      <p:cxnSp>
        <p:nvCxnSpPr>
          <p:cNvPr id="21" name="Gerader Verbinder 20">
            <a:extLst>
              <a:ext uri="{FF2B5EF4-FFF2-40B4-BE49-F238E27FC236}">
                <a16:creationId xmlns:a16="http://schemas.microsoft.com/office/drawing/2014/main" id="{0601EFEB-21A5-835D-1F87-7D76CB155533}"/>
              </a:ext>
            </a:extLst>
          </p:cNvPr>
          <p:cNvCxnSpPr>
            <a:cxnSpLocks/>
          </p:cNvCxnSpPr>
          <p:nvPr/>
        </p:nvCxnSpPr>
        <p:spPr>
          <a:xfrm>
            <a:off x="4304513"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Gerader Verbinder 21">
            <a:extLst>
              <a:ext uri="{FF2B5EF4-FFF2-40B4-BE49-F238E27FC236}">
                <a16:creationId xmlns:a16="http://schemas.microsoft.com/office/drawing/2014/main" id="{7E23CBDF-C78C-A346-A1D0-069B2CBBB6BC}"/>
              </a:ext>
            </a:extLst>
          </p:cNvPr>
          <p:cNvCxnSpPr>
            <a:cxnSpLocks/>
          </p:cNvCxnSpPr>
          <p:nvPr/>
        </p:nvCxnSpPr>
        <p:spPr>
          <a:xfrm>
            <a:off x="7644499" y="5468159"/>
            <a:ext cx="0" cy="293159"/>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9" name="Textfeld 8">
            <a:extLst>
              <a:ext uri="{FF2B5EF4-FFF2-40B4-BE49-F238E27FC236}">
                <a16:creationId xmlns:a16="http://schemas.microsoft.com/office/drawing/2014/main" id="{3BC5BB17-5A7D-F008-AF24-1D12E5747699}"/>
              </a:ext>
            </a:extLst>
          </p:cNvPr>
          <p:cNvSpPr txBox="1"/>
          <p:nvPr/>
        </p:nvSpPr>
        <p:spPr>
          <a:xfrm>
            <a:off x="3965317" y="5098827"/>
            <a:ext cx="678391" cy="369332"/>
          </a:xfrm>
          <a:prstGeom prst="rect">
            <a:avLst/>
          </a:prstGeom>
          <a:noFill/>
        </p:spPr>
        <p:txBody>
          <a:bodyPr wrap="none" rtlCol="0">
            <a:spAutoFit/>
          </a:bodyPr>
          <a:lstStyle/>
          <a:p>
            <a:r>
              <a:rPr lang="en-US" dirty="0"/>
              <a:t>1970</a:t>
            </a:r>
          </a:p>
        </p:txBody>
      </p:sp>
      <p:sp>
        <p:nvSpPr>
          <p:cNvPr id="8" name="Textfeld 7">
            <a:extLst>
              <a:ext uri="{FF2B5EF4-FFF2-40B4-BE49-F238E27FC236}">
                <a16:creationId xmlns:a16="http://schemas.microsoft.com/office/drawing/2014/main" id="{56FB26C2-47C2-0F64-DCC9-A9F1E6F66183}"/>
              </a:ext>
            </a:extLst>
          </p:cNvPr>
          <p:cNvSpPr txBox="1"/>
          <p:nvPr/>
        </p:nvSpPr>
        <p:spPr>
          <a:xfrm>
            <a:off x="7221946" y="5060587"/>
            <a:ext cx="845103" cy="461665"/>
          </a:xfrm>
          <a:prstGeom prst="rect">
            <a:avLst/>
          </a:prstGeom>
          <a:noFill/>
        </p:spPr>
        <p:txBody>
          <a:bodyPr wrap="none" rtlCol="0">
            <a:spAutoFit/>
          </a:bodyPr>
          <a:lstStyle/>
          <a:p>
            <a:r>
              <a:rPr lang="en-US" sz="2400" b="1" dirty="0">
                <a:solidFill>
                  <a:srgbClr val="FF0000"/>
                </a:solidFill>
              </a:rPr>
              <a:t>1990</a:t>
            </a:r>
            <a:endParaRPr lang="en-US" b="1" dirty="0">
              <a:solidFill>
                <a:srgbClr val="FF0000"/>
              </a:solidFill>
            </a:endParaRPr>
          </a:p>
        </p:txBody>
      </p:sp>
      <p:sp>
        <p:nvSpPr>
          <p:cNvPr id="11" name="Fußzeilenplatzhalter 4">
            <a:extLst>
              <a:ext uri="{FF2B5EF4-FFF2-40B4-BE49-F238E27FC236}">
                <a16:creationId xmlns:a16="http://schemas.microsoft.com/office/drawing/2014/main" id="{31B8DA85-DA7F-A67B-4528-400E835B0AE1}"/>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298480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CFE9-E4F1-E413-4ADC-FE465CF6A5A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9F6129-3B75-338A-8305-BD1B9607EF01}"/>
              </a:ext>
            </a:extLst>
          </p:cNvPr>
          <p:cNvSpPr>
            <a:spLocks noGrp="1"/>
          </p:cNvSpPr>
          <p:nvPr>
            <p:ph type="title"/>
          </p:nvPr>
        </p:nvSpPr>
        <p:spPr/>
        <p:txBody>
          <a:bodyPr/>
          <a:lstStyle/>
          <a:p>
            <a:r>
              <a:rPr lang="en-US" dirty="0"/>
              <a:t>Agenda</a:t>
            </a:r>
          </a:p>
        </p:txBody>
      </p:sp>
      <p:sp>
        <p:nvSpPr>
          <p:cNvPr id="3" name="Inhaltsplatzhalter 2">
            <a:extLst>
              <a:ext uri="{FF2B5EF4-FFF2-40B4-BE49-F238E27FC236}">
                <a16:creationId xmlns:a16="http://schemas.microsoft.com/office/drawing/2014/main" id="{F2F6E6BA-6818-AED7-5757-7A7E0BD24939}"/>
              </a:ext>
            </a:extLst>
          </p:cNvPr>
          <p:cNvSpPr>
            <a:spLocks noGrp="1"/>
          </p:cNvSpPr>
          <p:nvPr>
            <p:ph idx="1"/>
          </p:nvPr>
        </p:nvSpPr>
        <p:spPr/>
        <p:txBody>
          <a:bodyPr>
            <a:normAutofit lnSpcReduction="10000"/>
          </a:bodyPr>
          <a:lstStyle/>
          <a:p>
            <a:r>
              <a:rPr lang="en-US" dirty="0"/>
              <a:t>Who am I? </a:t>
            </a:r>
          </a:p>
          <a:p>
            <a:endParaRPr lang="en-US" dirty="0"/>
          </a:p>
          <a:p>
            <a:r>
              <a:rPr lang="en-US" dirty="0"/>
              <a:t>What is AI? And what is AI today?</a:t>
            </a:r>
          </a:p>
          <a:p>
            <a:pPr marL="0" indent="0">
              <a:buNone/>
            </a:pPr>
            <a:endParaRPr lang="en-US" dirty="0"/>
          </a:p>
          <a:p>
            <a:r>
              <a:rPr lang="en-US" dirty="0"/>
              <a:t>AI today – ethical challenges</a:t>
            </a:r>
          </a:p>
          <a:p>
            <a:endParaRPr lang="en-US" dirty="0"/>
          </a:p>
          <a:p>
            <a:r>
              <a:rPr lang="en-US" dirty="0"/>
              <a:t>Laws and guidelines</a:t>
            </a:r>
          </a:p>
          <a:p>
            <a:endParaRPr lang="en-US" dirty="0"/>
          </a:p>
          <a:p>
            <a:r>
              <a:rPr lang="en-US" dirty="0"/>
              <a:t>Q &amp; A</a:t>
            </a:r>
          </a:p>
        </p:txBody>
      </p:sp>
      <p:sp>
        <p:nvSpPr>
          <p:cNvPr id="4" name="Datumsplatzhalter 3">
            <a:extLst>
              <a:ext uri="{FF2B5EF4-FFF2-40B4-BE49-F238E27FC236}">
                <a16:creationId xmlns:a16="http://schemas.microsoft.com/office/drawing/2014/main" id="{26C22E72-C1CE-1B44-5C8C-40F5F1E740AE}"/>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037D1F58-3A12-4904-89ED-C29659FC392D}"/>
              </a:ext>
            </a:extLst>
          </p:cNvPr>
          <p:cNvSpPr>
            <a:spLocks noGrp="1"/>
          </p:cNvSpPr>
          <p:nvPr>
            <p:ph type="sldNum" sz="quarter" idx="12"/>
          </p:nvPr>
        </p:nvSpPr>
        <p:spPr/>
        <p:txBody>
          <a:bodyPr/>
          <a:lstStyle/>
          <a:p>
            <a:fld id="{CA08640E-7108-4370-BB1E-8ACA584CD9B0}" type="slidenum">
              <a:rPr lang="en-US" smtClean="0"/>
              <a:t>4</a:t>
            </a:fld>
            <a:endParaRPr lang="en-US"/>
          </a:p>
        </p:txBody>
      </p:sp>
      <p:pic>
        <p:nvPicPr>
          <p:cNvPr id="7" name="Grafik 6">
            <a:extLst>
              <a:ext uri="{FF2B5EF4-FFF2-40B4-BE49-F238E27FC236}">
                <a16:creationId xmlns:a16="http://schemas.microsoft.com/office/drawing/2014/main" id="{316E7269-E7CE-50A1-F728-5A3A6FBF8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Fußzeilenplatzhalter 4">
            <a:extLst>
              <a:ext uri="{FF2B5EF4-FFF2-40B4-BE49-F238E27FC236}">
                <a16:creationId xmlns:a16="http://schemas.microsoft.com/office/drawing/2014/main" id="{B04445BF-D127-C1B5-5FFA-EE9CC24ECE92}"/>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689822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8A7D77-D6DD-B84A-147E-4368AA3E82D3}"/>
            </a:ext>
          </a:extLst>
        </p:cNvPr>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162CE2D-E206-552D-6AF0-F82E2043AA6F}"/>
              </a:ext>
            </a:extLst>
          </p:cNvPr>
          <p:cNvSpPr>
            <a:spLocks noGrp="1"/>
          </p:cNvSpPr>
          <p:nvPr>
            <p:ph type="title"/>
          </p:nvPr>
        </p:nvSpPr>
        <p:spPr>
          <a:xfrm>
            <a:off x="803776" y="1336390"/>
            <a:ext cx="6190412" cy="1182927"/>
          </a:xfrm>
        </p:spPr>
        <p:txBody>
          <a:bodyPr anchor="b">
            <a:normAutofit/>
          </a:bodyPr>
          <a:lstStyle/>
          <a:p>
            <a:r>
              <a:rPr lang="en-US" sz="5600" dirty="0"/>
              <a:t>Moritz Schmidt</a:t>
            </a:r>
          </a:p>
        </p:txBody>
      </p:sp>
      <p:cxnSp>
        <p:nvCxnSpPr>
          <p:cNvPr id="27"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Fußzeilenplatzhalter 4">
            <a:extLst>
              <a:ext uri="{FF2B5EF4-FFF2-40B4-BE49-F238E27FC236}">
                <a16:creationId xmlns:a16="http://schemas.microsoft.com/office/drawing/2014/main" id="{BA10B10F-E9B0-0A37-22CF-67834AA2FBE4}"/>
              </a:ext>
            </a:extLst>
          </p:cNvPr>
          <p:cNvSpPr>
            <a:spLocks noGrp="1"/>
          </p:cNvSpPr>
          <p:nvPr>
            <p:ph type="ftr" sz="quarter" idx="11"/>
          </p:nvPr>
        </p:nvSpPr>
        <p:spPr>
          <a:xfrm>
            <a:off x="7962190" y="623907"/>
            <a:ext cx="4114800" cy="365125"/>
          </a:xfrm>
        </p:spPr>
        <p:txBody>
          <a:bodyPr>
            <a:normAutofit/>
          </a:bodyPr>
          <a:lstStyle/>
          <a:p>
            <a:pPr>
              <a:spcAft>
                <a:spcPts val="600"/>
              </a:spcAft>
            </a:pPr>
            <a:r>
              <a:rPr lang="en-US" sz="1100">
                <a:solidFill>
                  <a:schemeClr val="tx1">
                    <a:alpha val="60000"/>
                  </a:schemeClr>
                </a:solidFill>
              </a:rPr>
              <a:t>Moritz Christopher Schmidt -  AI Ethics in Software Engineering</a:t>
            </a:r>
            <a:endParaRPr lang="en-US" sz="1100" dirty="0">
              <a:solidFill>
                <a:schemeClr val="tx1">
                  <a:alpha val="60000"/>
                </a:schemeClr>
              </a:solidFill>
            </a:endParaRPr>
          </a:p>
        </p:txBody>
      </p:sp>
      <p:sp>
        <p:nvSpPr>
          <p:cNvPr id="3" name="Inhaltsplatzhalter 2">
            <a:extLst>
              <a:ext uri="{FF2B5EF4-FFF2-40B4-BE49-F238E27FC236}">
                <a16:creationId xmlns:a16="http://schemas.microsoft.com/office/drawing/2014/main" id="{B0EEE063-B8FC-BE4A-B8FA-ED286245D488}"/>
              </a:ext>
            </a:extLst>
          </p:cNvPr>
          <p:cNvSpPr>
            <a:spLocks noGrp="1"/>
          </p:cNvSpPr>
          <p:nvPr>
            <p:ph idx="1"/>
          </p:nvPr>
        </p:nvSpPr>
        <p:spPr>
          <a:xfrm>
            <a:off x="803776" y="2829330"/>
            <a:ext cx="6190412" cy="3344459"/>
          </a:xfrm>
        </p:spPr>
        <p:txBody>
          <a:bodyPr anchor="t">
            <a:normAutofit lnSpcReduction="10000"/>
          </a:bodyPr>
          <a:lstStyle/>
          <a:p>
            <a:r>
              <a:rPr lang="en-US" sz="2000" dirty="0">
                <a:solidFill>
                  <a:schemeClr val="tx1">
                    <a:alpha val="80000"/>
                  </a:schemeClr>
                </a:solidFill>
              </a:rPr>
              <a:t>28 years old</a:t>
            </a:r>
          </a:p>
          <a:p>
            <a:endParaRPr lang="en-US" sz="2000" dirty="0">
              <a:solidFill>
                <a:schemeClr val="tx1">
                  <a:alpha val="80000"/>
                </a:schemeClr>
              </a:solidFill>
            </a:endParaRPr>
          </a:p>
          <a:p>
            <a:r>
              <a:rPr lang="en-US" sz="2000" dirty="0">
                <a:solidFill>
                  <a:schemeClr val="tx1">
                    <a:alpha val="80000"/>
                  </a:schemeClr>
                </a:solidFill>
              </a:rPr>
              <a:t>Employee at </a:t>
            </a:r>
            <a:r>
              <a:rPr lang="en-US" sz="2000" dirty="0" err="1">
                <a:solidFill>
                  <a:schemeClr val="tx1">
                    <a:alpha val="80000"/>
                  </a:schemeClr>
                </a:solidFill>
              </a:rPr>
              <a:t>OpenValue</a:t>
            </a:r>
            <a:r>
              <a:rPr lang="en-US" sz="2000" dirty="0">
                <a:solidFill>
                  <a:schemeClr val="tx1">
                    <a:alpha val="80000"/>
                  </a:schemeClr>
                </a:solidFill>
              </a:rPr>
              <a:t> Düsseldorf GmbH</a:t>
            </a:r>
          </a:p>
          <a:p>
            <a:endParaRPr lang="en-US" sz="2000" dirty="0">
              <a:solidFill>
                <a:schemeClr val="tx1">
                  <a:alpha val="80000"/>
                </a:schemeClr>
              </a:solidFill>
            </a:endParaRPr>
          </a:p>
          <a:p>
            <a:r>
              <a:rPr lang="en-US" sz="2000" dirty="0">
                <a:solidFill>
                  <a:schemeClr val="tx1">
                    <a:alpha val="80000"/>
                  </a:schemeClr>
                </a:solidFill>
              </a:rPr>
              <a:t>Passionate in finding the right solution for specific tasks</a:t>
            </a:r>
          </a:p>
          <a:p>
            <a:endParaRPr lang="en-US" sz="2000" dirty="0">
              <a:solidFill>
                <a:schemeClr val="tx1">
                  <a:alpha val="80000"/>
                </a:schemeClr>
              </a:solidFill>
            </a:endParaRPr>
          </a:p>
          <a:p>
            <a:endParaRPr lang="en-US" sz="2000" dirty="0">
              <a:solidFill>
                <a:schemeClr val="tx1">
                  <a:alpha val="80000"/>
                </a:schemeClr>
              </a:solidFill>
            </a:endParaRPr>
          </a:p>
          <a:p>
            <a:r>
              <a:rPr lang="en-US" dirty="0">
                <a:solidFill>
                  <a:schemeClr val="tx1">
                    <a:alpha val="80000"/>
                  </a:schemeClr>
                </a:solidFill>
              </a:rPr>
              <a:t>AI is not </a:t>
            </a:r>
            <a:r>
              <a:rPr lang="en-US" b="1" dirty="0">
                <a:solidFill>
                  <a:schemeClr val="tx1">
                    <a:alpha val="80000"/>
                  </a:schemeClr>
                </a:solidFill>
              </a:rPr>
              <a:t>THE</a:t>
            </a:r>
            <a:r>
              <a:rPr lang="en-US" dirty="0">
                <a:solidFill>
                  <a:schemeClr val="tx1">
                    <a:alpha val="80000"/>
                  </a:schemeClr>
                </a:solidFill>
              </a:rPr>
              <a:t> solution </a:t>
            </a:r>
            <a:r>
              <a:rPr lang="en-US" b="1" dirty="0">
                <a:solidFill>
                  <a:schemeClr val="tx1">
                    <a:alpha val="80000"/>
                  </a:schemeClr>
                </a:solidFill>
              </a:rPr>
              <a:t>!?</a:t>
            </a:r>
            <a:endParaRPr lang="en-US" sz="2000" b="1" dirty="0">
              <a:solidFill>
                <a:schemeClr val="tx1">
                  <a:alpha val="80000"/>
                </a:schemeClr>
              </a:solidFill>
            </a:endParaRPr>
          </a:p>
        </p:txBody>
      </p:sp>
      <p:pic>
        <p:nvPicPr>
          <p:cNvPr id="11" name="Grafik 10" descr="Ein Bild, das draußen, Person, Himmel, Kleidung enthält.&#10;&#10;Automatisch generierte Beschreibung">
            <a:extLst>
              <a:ext uri="{FF2B5EF4-FFF2-40B4-BE49-F238E27FC236}">
                <a16:creationId xmlns:a16="http://schemas.microsoft.com/office/drawing/2014/main" id="{B418321F-3D1F-DEC8-AE47-3CDCCCD4A1C0}"/>
              </a:ext>
            </a:extLst>
          </p:cNvPr>
          <p:cNvPicPr>
            <a:picLocks noChangeAspect="1"/>
          </p:cNvPicPr>
          <p:nvPr/>
        </p:nvPicPr>
        <p:blipFill rotWithShape="1">
          <a:blip r:embed="rId2">
            <a:extLst>
              <a:ext uri="{28A0092B-C50C-407E-A947-70E740481C1C}">
                <a14:useLocalDpi xmlns:a14="http://schemas.microsoft.com/office/drawing/2010/main" val="0"/>
              </a:ext>
            </a:extLst>
          </a:blip>
          <a:srcRect r="1001" b="1"/>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2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Datumsplatzhalter 3">
            <a:extLst>
              <a:ext uri="{FF2B5EF4-FFF2-40B4-BE49-F238E27FC236}">
                <a16:creationId xmlns:a16="http://schemas.microsoft.com/office/drawing/2014/main" id="{4D0DC10E-9BC3-0D70-F2E1-C3E2EB745EE5}"/>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tx1">
                    <a:alpha val="60000"/>
                  </a:schemeClr>
                </a:solidFill>
              </a:rPr>
              <a:t>10.09.2024</a:t>
            </a:r>
          </a:p>
        </p:txBody>
      </p:sp>
      <p:sp>
        <p:nvSpPr>
          <p:cNvPr id="6" name="Foliennummernplatzhalter 5">
            <a:extLst>
              <a:ext uri="{FF2B5EF4-FFF2-40B4-BE49-F238E27FC236}">
                <a16:creationId xmlns:a16="http://schemas.microsoft.com/office/drawing/2014/main" id="{3F479803-0375-2254-3D37-79D4D68BE50A}"/>
              </a:ext>
            </a:extLst>
          </p:cNvPr>
          <p:cNvSpPr>
            <a:spLocks noGrp="1"/>
          </p:cNvSpPr>
          <p:nvPr>
            <p:ph type="sldNum" sz="quarter" idx="12"/>
          </p:nvPr>
        </p:nvSpPr>
        <p:spPr>
          <a:xfrm>
            <a:off x="8610600" y="6356350"/>
            <a:ext cx="2743200" cy="365125"/>
          </a:xfrm>
        </p:spPr>
        <p:txBody>
          <a:bodyPr>
            <a:normAutofit/>
          </a:bodyPr>
          <a:lstStyle/>
          <a:p>
            <a:pPr>
              <a:spcAft>
                <a:spcPts val="600"/>
              </a:spcAft>
            </a:pPr>
            <a:fld id="{CA08640E-7108-4370-BB1E-8ACA584CD9B0}" type="slidenum">
              <a:rPr lang="en-US" smtClean="0">
                <a:solidFill>
                  <a:schemeClr val="tx1">
                    <a:alpha val="60000"/>
                  </a:schemeClr>
                </a:solidFill>
              </a:rPr>
              <a:pPr>
                <a:spcAft>
                  <a:spcPts val="600"/>
                </a:spcAft>
              </a:pPr>
              <a:t>5</a:t>
            </a:fld>
            <a:endParaRPr lang="en-US">
              <a:solidFill>
                <a:schemeClr val="tx1">
                  <a:alpha val="60000"/>
                </a:schemeClr>
              </a:solidFill>
            </a:endParaRPr>
          </a:p>
        </p:txBody>
      </p:sp>
      <p:pic>
        <p:nvPicPr>
          <p:cNvPr id="7" name="Grafik 6">
            <a:extLst>
              <a:ext uri="{FF2B5EF4-FFF2-40B4-BE49-F238E27FC236}">
                <a16:creationId xmlns:a16="http://schemas.microsoft.com/office/drawing/2014/main" id="{0407CA97-1B10-5652-5ED7-6404CF490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Tree>
    <p:extLst>
      <p:ext uri="{BB962C8B-B14F-4D97-AF65-F5344CB8AC3E}">
        <p14:creationId xmlns:p14="http://schemas.microsoft.com/office/powerpoint/2010/main" val="170118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What is AI?</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838201" y="1825625"/>
            <a:ext cx="6016828" cy="3234962"/>
          </a:xfrm>
        </p:spPr>
        <p:txBody>
          <a:bodyPr>
            <a:normAutofit/>
          </a:bodyPr>
          <a:lstStyle/>
          <a:p>
            <a:r>
              <a:rPr lang="en-US" dirty="0"/>
              <a:t>Turing test – Alan Turing 1950</a:t>
            </a:r>
          </a:p>
          <a:p>
            <a:endParaRPr lang="en-US" dirty="0"/>
          </a:p>
          <a:p>
            <a:endParaRPr lang="en-US" dirty="0"/>
          </a:p>
          <a:p>
            <a:endParaRPr lang="en-US" dirty="0"/>
          </a:p>
          <a:p>
            <a:r>
              <a:rPr lang="en-US" dirty="0"/>
              <a:t>Deep Blue – IBM 1997</a:t>
            </a:r>
          </a:p>
          <a:p>
            <a:pPr lvl="1"/>
            <a:r>
              <a:rPr lang="en-US" dirty="0"/>
              <a:t>Chess AI</a:t>
            </a:r>
          </a:p>
          <a:p>
            <a:endParaRPr lang="en-US"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6</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pic>
        <p:nvPicPr>
          <p:cNvPr id="1026" name="Picture 2">
            <a:extLst>
              <a:ext uri="{FF2B5EF4-FFF2-40B4-BE49-F238E27FC236}">
                <a16:creationId xmlns:a16="http://schemas.microsoft.com/office/drawing/2014/main" id="{4710DBDD-CC47-768A-4581-48198D74A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29" y="798354"/>
            <a:ext cx="4670344" cy="3561049"/>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2F7E2D28-7B12-EC86-CEDD-18EA8E52C3A8}"/>
              </a:ext>
            </a:extLst>
          </p:cNvPr>
          <p:cNvSpPr txBox="1"/>
          <p:nvPr/>
        </p:nvSpPr>
        <p:spPr>
          <a:xfrm>
            <a:off x="7976567" y="4334325"/>
            <a:ext cx="2427268" cy="246221"/>
          </a:xfrm>
          <a:prstGeom prst="rect">
            <a:avLst/>
          </a:prstGeom>
          <a:noFill/>
        </p:spPr>
        <p:txBody>
          <a:bodyPr wrap="none" rtlCol="0">
            <a:spAutoFit/>
          </a:bodyPr>
          <a:lstStyle/>
          <a:p>
            <a:r>
              <a:rPr lang="en-US" sz="1000" dirty="0">
                <a:solidFill>
                  <a:schemeClr val="bg1">
                    <a:lumMod val="65000"/>
                  </a:schemeClr>
                </a:solidFill>
              </a:rPr>
              <a:t>https://en.wikipedia.org/wiki/Turing_test</a:t>
            </a:r>
          </a:p>
        </p:txBody>
      </p:sp>
      <p:sp>
        <p:nvSpPr>
          <p:cNvPr id="9" name="Fußzeilenplatzhalter 4">
            <a:extLst>
              <a:ext uri="{FF2B5EF4-FFF2-40B4-BE49-F238E27FC236}">
                <a16:creationId xmlns:a16="http://schemas.microsoft.com/office/drawing/2014/main" id="{B80576AE-527C-5CE8-4682-75DD178788CA}"/>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318099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AI today</a:t>
            </a:r>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7</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grpSp>
        <p:nvGrpSpPr>
          <p:cNvPr id="14" name="Gruppieren 13">
            <a:extLst>
              <a:ext uri="{FF2B5EF4-FFF2-40B4-BE49-F238E27FC236}">
                <a16:creationId xmlns:a16="http://schemas.microsoft.com/office/drawing/2014/main" id="{81D5CDCA-FA18-9947-6529-0940FD38F9E8}"/>
              </a:ext>
            </a:extLst>
          </p:cNvPr>
          <p:cNvGrpSpPr/>
          <p:nvPr/>
        </p:nvGrpSpPr>
        <p:grpSpPr>
          <a:xfrm>
            <a:off x="8492063" y="3430768"/>
            <a:ext cx="2310248" cy="2032200"/>
            <a:chOff x="6409884" y="1840479"/>
            <a:chExt cx="2310248" cy="2032200"/>
          </a:xfrm>
        </p:grpSpPr>
        <p:pic>
          <p:nvPicPr>
            <p:cNvPr id="5122" name="Picture 2" descr="undefined">
              <a:extLst>
                <a:ext uri="{FF2B5EF4-FFF2-40B4-BE49-F238E27FC236}">
                  <a16:creationId xmlns:a16="http://schemas.microsoft.com/office/drawing/2014/main" id="{C1CB96FC-4064-D1E0-FDC9-E530AA062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627" y="1840479"/>
              <a:ext cx="1714763" cy="17147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9725CC37-E2EE-D35F-2A1D-D5BD6A38B022}"/>
                </a:ext>
              </a:extLst>
            </p:cNvPr>
            <p:cNvSpPr txBox="1"/>
            <p:nvPr/>
          </p:nvSpPr>
          <p:spPr>
            <a:xfrm>
              <a:off x="6409884" y="3626458"/>
              <a:ext cx="2310248" cy="246221"/>
            </a:xfrm>
            <a:prstGeom prst="rect">
              <a:avLst/>
            </a:prstGeom>
            <a:noFill/>
          </p:spPr>
          <p:txBody>
            <a:bodyPr wrap="none" rtlCol="0">
              <a:spAutoFit/>
            </a:bodyPr>
            <a:lstStyle/>
            <a:p>
              <a:r>
                <a:rPr lang="en-US" sz="1000" dirty="0">
                  <a:solidFill>
                    <a:schemeClr val="bg1">
                      <a:lumMod val="65000"/>
                    </a:schemeClr>
                  </a:solidFill>
                </a:rPr>
                <a:t>https://en.wikipedia.org/wiki/ChatGPT</a:t>
              </a:r>
            </a:p>
          </p:txBody>
        </p:sp>
      </p:grpSp>
      <p:grpSp>
        <p:nvGrpSpPr>
          <p:cNvPr id="24" name="Gruppieren 23">
            <a:extLst>
              <a:ext uri="{FF2B5EF4-FFF2-40B4-BE49-F238E27FC236}">
                <a16:creationId xmlns:a16="http://schemas.microsoft.com/office/drawing/2014/main" id="{CBB578BF-62D5-6BCC-1224-C09E02E6A376}"/>
              </a:ext>
            </a:extLst>
          </p:cNvPr>
          <p:cNvGrpSpPr/>
          <p:nvPr/>
        </p:nvGrpSpPr>
        <p:grpSpPr>
          <a:xfrm>
            <a:off x="3369860" y="3360527"/>
            <a:ext cx="2669320" cy="1083027"/>
            <a:chOff x="1048143" y="3087342"/>
            <a:chExt cx="2669320" cy="1083027"/>
          </a:xfrm>
        </p:grpSpPr>
        <p:pic>
          <p:nvPicPr>
            <p:cNvPr id="19" name="Picture 2">
              <a:extLst>
                <a:ext uri="{FF2B5EF4-FFF2-40B4-BE49-F238E27FC236}">
                  <a16:creationId xmlns:a16="http://schemas.microsoft.com/office/drawing/2014/main" id="{81354ADF-DFBF-65DA-AED6-69F3332FA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526224" y="3087342"/>
              <a:ext cx="1714763" cy="633211"/>
            </a:xfrm>
            <a:prstGeom prst="rect">
              <a:avLst/>
            </a:prstGeom>
            <a:noFill/>
            <a:extLst>
              <a:ext uri="{909E8E84-426E-40DD-AFC4-6F175D3DCCD1}">
                <a14:hiddenFill xmlns:a14="http://schemas.microsoft.com/office/drawing/2010/main">
                  <a:solidFill>
                    <a:srgbClr val="FFFFFF"/>
                  </a:solidFill>
                </a14:hiddenFill>
              </a:ext>
            </a:extLst>
          </p:spPr>
        </p:pic>
        <p:sp>
          <p:nvSpPr>
            <p:cNvPr id="20" name="Textfeld 19">
              <a:extLst>
                <a:ext uri="{FF2B5EF4-FFF2-40B4-BE49-F238E27FC236}">
                  <a16:creationId xmlns:a16="http://schemas.microsoft.com/office/drawing/2014/main" id="{2F7FE708-38D4-078D-D25A-60F1EE003BB1}"/>
                </a:ext>
              </a:extLst>
            </p:cNvPr>
            <p:cNvSpPr txBox="1"/>
            <p:nvPr/>
          </p:nvSpPr>
          <p:spPr>
            <a:xfrm>
              <a:off x="1048143" y="3924148"/>
              <a:ext cx="2669320" cy="246221"/>
            </a:xfrm>
            <a:prstGeom prst="rect">
              <a:avLst/>
            </a:prstGeom>
            <a:noFill/>
          </p:spPr>
          <p:txBody>
            <a:bodyPr wrap="none" rtlCol="0">
              <a:spAutoFit/>
            </a:bodyPr>
            <a:lstStyle/>
            <a:p>
              <a:r>
                <a:rPr lang="en-US" sz="1000" dirty="0">
                  <a:solidFill>
                    <a:schemeClr val="bg1">
                      <a:lumMod val="65000"/>
                    </a:schemeClr>
                  </a:solidFill>
                </a:rPr>
                <a:t>https://en.wikipedia.org/wiki/Google_Gemini</a:t>
              </a:r>
            </a:p>
          </p:txBody>
        </p:sp>
      </p:grpSp>
      <p:pic>
        <p:nvPicPr>
          <p:cNvPr id="5124" name="Picture 4" descr="undefined">
            <a:extLst>
              <a:ext uri="{FF2B5EF4-FFF2-40B4-BE49-F238E27FC236}">
                <a16:creationId xmlns:a16="http://schemas.microsoft.com/office/drawing/2014/main" id="{9735E71C-B7EE-90A9-DAAF-9356BB8227CB}"/>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772694" y="1907072"/>
            <a:ext cx="1973239" cy="3946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feld 22">
            <a:extLst>
              <a:ext uri="{FF2B5EF4-FFF2-40B4-BE49-F238E27FC236}">
                <a16:creationId xmlns:a16="http://schemas.microsoft.com/office/drawing/2014/main" id="{174640E5-FCB5-1C58-3A80-A3327343C377}"/>
              </a:ext>
            </a:extLst>
          </p:cNvPr>
          <p:cNvSpPr txBox="1"/>
          <p:nvPr/>
        </p:nvSpPr>
        <p:spPr>
          <a:xfrm>
            <a:off x="649073" y="2354918"/>
            <a:ext cx="2220480" cy="246221"/>
          </a:xfrm>
          <a:prstGeom prst="rect">
            <a:avLst/>
          </a:prstGeom>
          <a:noFill/>
        </p:spPr>
        <p:txBody>
          <a:bodyPr wrap="none" rtlCol="0">
            <a:spAutoFit/>
          </a:bodyPr>
          <a:lstStyle/>
          <a:p>
            <a:r>
              <a:rPr lang="en-US" sz="1000" dirty="0">
                <a:solidFill>
                  <a:schemeClr val="bg1">
                    <a:lumMod val="65000"/>
                  </a:schemeClr>
                </a:solidFill>
              </a:rPr>
              <a:t>https://en.wikipedia.org/wiki/DALL-E</a:t>
            </a:r>
          </a:p>
        </p:txBody>
      </p:sp>
      <p:pic>
        <p:nvPicPr>
          <p:cNvPr id="5126" name="Picture 6" descr="undefined">
            <a:extLst>
              <a:ext uri="{FF2B5EF4-FFF2-40B4-BE49-F238E27FC236}">
                <a16:creationId xmlns:a16="http://schemas.microsoft.com/office/drawing/2014/main" id="{DE27A22A-E9E0-6742-A53E-5CFE669F2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386" y="1739955"/>
            <a:ext cx="2545307" cy="324792"/>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29EED3F4-83CD-F9BD-56A1-33C73DB9B524}"/>
              </a:ext>
            </a:extLst>
          </p:cNvPr>
          <p:cNvSpPr txBox="1"/>
          <p:nvPr/>
        </p:nvSpPr>
        <p:spPr>
          <a:xfrm>
            <a:off x="5370768" y="2101486"/>
            <a:ext cx="2680542" cy="246221"/>
          </a:xfrm>
          <a:prstGeom prst="rect">
            <a:avLst/>
          </a:prstGeom>
          <a:noFill/>
        </p:spPr>
        <p:txBody>
          <a:bodyPr wrap="none" rtlCol="0">
            <a:spAutoFit/>
          </a:bodyPr>
          <a:lstStyle/>
          <a:p>
            <a:r>
              <a:rPr lang="en-US" sz="1000" dirty="0">
                <a:solidFill>
                  <a:schemeClr val="bg1">
                    <a:lumMod val="65000"/>
                  </a:schemeClr>
                </a:solidFill>
              </a:rPr>
              <a:t>https://en.wikipedia.org/wiki/GitHub_Copilot</a:t>
            </a:r>
          </a:p>
        </p:txBody>
      </p:sp>
      <p:pic>
        <p:nvPicPr>
          <p:cNvPr id="5128" name="Picture 8" descr="BigScience Logo">
            <a:extLst>
              <a:ext uri="{FF2B5EF4-FFF2-40B4-BE49-F238E27FC236}">
                <a16:creationId xmlns:a16="http://schemas.microsoft.com/office/drawing/2014/main" id="{43D2611C-5187-D138-28BD-F45C55D5BA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1367" y="1390779"/>
            <a:ext cx="2557939" cy="7896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9B0FEADB-9794-A753-E667-371F3A4078C0}"/>
              </a:ext>
            </a:extLst>
          </p:cNvPr>
          <p:cNvSpPr txBox="1"/>
          <p:nvPr/>
        </p:nvSpPr>
        <p:spPr>
          <a:xfrm>
            <a:off x="8897848" y="2266205"/>
            <a:ext cx="2484976" cy="246221"/>
          </a:xfrm>
          <a:prstGeom prst="rect">
            <a:avLst/>
          </a:prstGeom>
          <a:noFill/>
        </p:spPr>
        <p:txBody>
          <a:bodyPr wrap="none" rtlCol="0">
            <a:spAutoFit/>
          </a:bodyPr>
          <a:lstStyle/>
          <a:p>
            <a:r>
              <a:rPr lang="en-US" sz="1000" dirty="0">
                <a:solidFill>
                  <a:schemeClr val="bg1">
                    <a:lumMod val="65000"/>
                  </a:schemeClr>
                </a:solidFill>
              </a:rPr>
              <a:t>https://huggingface.co/bigscience/bloom</a:t>
            </a:r>
          </a:p>
        </p:txBody>
      </p:sp>
      <p:sp>
        <p:nvSpPr>
          <p:cNvPr id="3" name="Fußzeilenplatzhalter 4">
            <a:extLst>
              <a:ext uri="{FF2B5EF4-FFF2-40B4-BE49-F238E27FC236}">
                <a16:creationId xmlns:a16="http://schemas.microsoft.com/office/drawing/2014/main" id="{58334B9D-CF67-7678-1DDA-AA3B01D69A20}"/>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pic>
        <p:nvPicPr>
          <p:cNvPr id="1026" name="Picture 2">
            <a:extLst>
              <a:ext uri="{FF2B5EF4-FFF2-40B4-BE49-F238E27FC236}">
                <a16:creationId xmlns:a16="http://schemas.microsoft.com/office/drawing/2014/main" id="{E8F631FC-EF18-0107-316B-CF818F18CDF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0280" t="35675" r="40117" b="44252"/>
          <a:stretch/>
        </p:blipFill>
        <p:spPr bwMode="auto">
          <a:xfrm>
            <a:off x="226308" y="4256862"/>
            <a:ext cx="2643245" cy="9598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5F437030-D99C-8868-CEF2-79319F4D0D43}"/>
              </a:ext>
            </a:extLst>
          </p:cNvPr>
          <p:cNvSpPr txBox="1"/>
          <p:nvPr/>
        </p:nvSpPr>
        <p:spPr>
          <a:xfrm>
            <a:off x="630050" y="5276842"/>
            <a:ext cx="1835759" cy="246221"/>
          </a:xfrm>
          <a:prstGeom prst="rect">
            <a:avLst/>
          </a:prstGeom>
          <a:noFill/>
        </p:spPr>
        <p:txBody>
          <a:bodyPr wrap="none" rtlCol="0">
            <a:spAutoFit/>
          </a:bodyPr>
          <a:lstStyle/>
          <a:p>
            <a:r>
              <a:rPr lang="en-US" sz="1000" dirty="0">
                <a:solidFill>
                  <a:schemeClr val="bg1">
                    <a:lumMod val="65000"/>
                  </a:schemeClr>
                </a:solidFill>
              </a:rPr>
              <a:t>Image Source: Cognition Labs</a:t>
            </a:r>
          </a:p>
        </p:txBody>
      </p:sp>
    </p:spTree>
    <p:extLst>
      <p:ext uri="{BB962C8B-B14F-4D97-AF65-F5344CB8AC3E}">
        <p14:creationId xmlns:p14="http://schemas.microsoft.com/office/powerpoint/2010/main" val="136533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What is AI?</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p:txBody>
          <a:bodyPr/>
          <a:lstStyle/>
          <a:p>
            <a:r>
              <a:rPr lang="en-US" dirty="0"/>
              <a:t>Turing-test – Alan Turing 1950</a:t>
            </a:r>
          </a:p>
          <a:p>
            <a:endParaRPr lang="en-US" dirty="0"/>
          </a:p>
          <a:p>
            <a:r>
              <a:rPr lang="en-US" dirty="0"/>
              <a:t>AI refers to “robots, computers, and other machines with a </a:t>
            </a:r>
            <a:r>
              <a:rPr lang="en-US" b="1" dirty="0"/>
              <a:t>humanlike</a:t>
            </a:r>
            <a:r>
              <a:rPr lang="en-US" dirty="0"/>
              <a:t> </a:t>
            </a:r>
            <a:r>
              <a:rPr lang="en-US" b="1" dirty="0"/>
              <a:t>ability</a:t>
            </a:r>
            <a:r>
              <a:rPr lang="en-US" dirty="0"/>
              <a:t> to </a:t>
            </a:r>
            <a:r>
              <a:rPr lang="en-US" b="1" dirty="0"/>
              <a:t>reason and solve problems</a:t>
            </a:r>
            <a:r>
              <a:rPr lang="en-US" dirty="0"/>
              <a:t>” – McPherson</a:t>
            </a:r>
          </a:p>
          <a:p>
            <a:pPr lvl="1"/>
            <a:endParaRPr lang="en-US" dirty="0"/>
          </a:p>
          <a:p>
            <a:r>
              <a:rPr lang="en-US" b="0" i="0" dirty="0">
                <a:solidFill>
                  <a:srgbClr val="1F1F1F"/>
                </a:solidFill>
                <a:effectLst/>
                <a:latin typeface="ElsevierGulliver"/>
              </a:rPr>
              <a:t>“Artificial intelligence (AI)—defined as a system’s ability to </a:t>
            </a:r>
            <a:r>
              <a:rPr lang="en-US" b="1" i="0" dirty="0">
                <a:solidFill>
                  <a:srgbClr val="1F1F1F"/>
                </a:solidFill>
                <a:effectLst/>
                <a:latin typeface="ElsevierGulliver"/>
              </a:rPr>
              <a:t>correctly interpret</a:t>
            </a:r>
            <a:r>
              <a:rPr lang="en-US" b="0" i="0" dirty="0">
                <a:solidFill>
                  <a:srgbClr val="1F1F1F"/>
                </a:solidFill>
                <a:effectLst/>
                <a:latin typeface="ElsevierGulliver"/>
              </a:rPr>
              <a:t> external data, to </a:t>
            </a:r>
            <a:r>
              <a:rPr lang="en-US" b="1" i="0" dirty="0">
                <a:solidFill>
                  <a:srgbClr val="1F1F1F"/>
                </a:solidFill>
                <a:effectLst/>
                <a:latin typeface="ElsevierGulliver"/>
              </a:rPr>
              <a:t>learn from such data</a:t>
            </a:r>
            <a:r>
              <a:rPr lang="en-US" b="0" i="0" dirty="0">
                <a:solidFill>
                  <a:srgbClr val="1F1F1F"/>
                </a:solidFill>
                <a:effectLst/>
                <a:latin typeface="ElsevierGulliver"/>
              </a:rPr>
              <a:t>, and to </a:t>
            </a:r>
            <a:r>
              <a:rPr lang="en-US" b="1" i="0" dirty="0">
                <a:solidFill>
                  <a:srgbClr val="1F1F1F"/>
                </a:solidFill>
                <a:effectLst/>
                <a:latin typeface="ElsevierGulliver"/>
              </a:rPr>
              <a:t>use those learnings </a:t>
            </a:r>
            <a:r>
              <a:rPr lang="en-US" b="0" i="0" dirty="0">
                <a:solidFill>
                  <a:srgbClr val="1F1F1F"/>
                </a:solidFill>
                <a:effectLst/>
                <a:latin typeface="ElsevierGulliver"/>
              </a:rPr>
              <a:t>to achieve </a:t>
            </a:r>
            <a:r>
              <a:rPr lang="en-US" b="1" i="0" dirty="0">
                <a:solidFill>
                  <a:srgbClr val="1F1F1F"/>
                </a:solidFill>
                <a:effectLst/>
                <a:latin typeface="ElsevierGulliver"/>
              </a:rPr>
              <a:t>specific goals</a:t>
            </a:r>
            <a:r>
              <a:rPr lang="en-US" b="0" i="0" dirty="0">
                <a:solidFill>
                  <a:srgbClr val="1F1F1F"/>
                </a:solidFill>
                <a:effectLst/>
                <a:latin typeface="ElsevierGulliver"/>
              </a:rPr>
              <a:t> and tasks through </a:t>
            </a:r>
            <a:r>
              <a:rPr lang="en-US" b="1" i="0" dirty="0">
                <a:solidFill>
                  <a:srgbClr val="1F1F1F"/>
                </a:solidFill>
                <a:effectLst/>
                <a:latin typeface="ElsevierGulliver"/>
              </a:rPr>
              <a:t>flexible adaptation</a:t>
            </a:r>
            <a:r>
              <a:rPr lang="en-US" b="0" i="0" dirty="0">
                <a:solidFill>
                  <a:srgbClr val="1F1F1F"/>
                </a:solidFill>
                <a:effectLst/>
                <a:latin typeface="ElsevierGulliver"/>
              </a:rPr>
              <a:t>” - Kaplan, </a:t>
            </a:r>
            <a:r>
              <a:rPr lang="en-US" b="0" i="0" dirty="0" err="1">
                <a:solidFill>
                  <a:srgbClr val="1F1F1F"/>
                </a:solidFill>
                <a:effectLst/>
                <a:latin typeface="ElsevierGulliver"/>
              </a:rPr>
              <a:t>Haenlein</a:t>
            </a:r>
            <a:endParaRPr lang="en-US" b="0" i="0" dirty="0">
              <a:solidFill>
                <a:srgbClr val="1F1F1F"/>
              </a:solidFill>
              <a:effectLst/>
              <a:latin typeface="ElsevierGulliver"/>
            </a:endParaRPr>
          </a:p>
          <a:p>
            <a:pPr lvl="1"/>
            <a:endParaRPr lang="en-US" dirty="0">
              <a:solidFill>
                <a:srgbClr val="1F1F1F"/>
              </a:solidFill>
              <a:latin typeface="ElsevierGulliver"/>
            </a:endParaRPr>
          </a:p>
          <a:p>
            <a:pPr lvl="1"/>
            <a:endParaRPr lang="en-US" b="0" i="0" dirty="0">
              <a:solidFill>
                <a:srgbClr val="1F1F1F"/>
              </a:solidFill>
              <a:effectLst/>
              <a:latin typeface="ElsevierGulliver"/>
            </a:endParaRPr>
          </a:p>
          <a:p>
            <a:endParaRPr lang="en-US" dirty="0">
              <a:solidFill>
                <a:srgbClr val="1F1F1F"/>
              </a:solidFill>
              <a:latin typeface="ElsevierGulliver"/>
            </a:endParaRPr>
          </a:p>
          <a:p>
            <a:endParaRPr lang="en-US" dirty="0">
              <a:solidFill>
                <a:srgbClr val="1F1F1F"/>
              </a:solidFill>
              <a:latin typeface="ElsevierGulliver"/>
            </a:endParaRPr>
          </a:p>
          <a:p>
            <a:endParaRPr lang="en-US" dirty="0"/>
          </a:p>
          <a:p>
            <a:endParaRPr lang="en-US" dirty="0"/>
          </a:p>
          <a:p>
            <a:endParaRPr lang="en-US"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8</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sp>
        <p:nvSpPr>
          <p:cNvPr id="8" name="Fußzeilenplatzhalter 4">
            <a:extLst>
              <a:ext uri="{FF2B5EF4-FFF2-40B4-BE49-F238E27FC236}">
                <a16:creationId xmlns:a16="http://schemas.microsoft.com/office/drawing/2014/main" id="{6AA4D901-1096-8591-8F5A-442C0B354924}"/>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330057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EAEC-7EEF-7170-82B7-2592E9BCAB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7203A9-2FD1-496B-9533-6E2C3B68DC9B}"/>
              </a:ext>
            </a:extLst>
          </p:cNvPr>
          <p:cNvSpPr>
            <a:spLocks noGrp="1"/>
          </p:cNvSpPr>
          <p:nvPr>
            <p:ph type="title"/>
          </p:nvPr>
        </p:nvSpPr>
        <p:spPr/>
        <p:txBody>
          <a:bodyPr/>
          <a:lstStyle/>
          <a:p>
            <a:r>
              <a:rPr lang="en-US" dirty="0"/>
              <a:t>How does AI work?</a:t>
            </a:r>
          </a:p>
        </p:txBody>
      </p:sp>
      <p:sp>
        <p:nvSpPr>
          <p:cNvPr id="3" name="Inhaltsplatzhalter 2">
            <a:extLst>
              <a:ext uri="{FF2B5EF4-FFF2-40B4-BE49-F238E27FC236}">
                <a16:creationId xmlns:a16="http://schemas.microsoft.com/office/drawing/2014/main" id="{99A1779F-1863-0F0F-5E0C-AE57B4C1D098}"/>
              </a:ext>
            </a:extLst>
          </p:cNvPr>
          <p:cNvSpPr>
            <a:spLocks noGrp="1"/>
          </p:cNvSpPr>
          <p:nvPr>
            <p:ph idx="1"/>
          </p:nvPr>
        </p:nvSpPr>
        <p:spPr>
          <a:xfrm>
            <a:off x="838200" y="1825625"/>
            <a:ext cx="6067567" cy="4351338"/>
          </a:xfrm>
        </p:spPr>
        <p:txBody>
          <a:bodyPr>
            <a:normAutofit/>
          </a:bodyPr>
          <a:lstStyle/>
          <a:p>
            <a:r>
              <a:rPr lang="en-US" sz="3600" dirty="0"/>
              <a:t>Deep learning</a:t>
            </a:r>
          </a:p>
          <a:p>
            <a:pPr lvl="1"/>
            <a:r>
              <a:rPr lang="en-US" sz="2800" dirty="0"/>
              <a:t>Neural networks</a:t>
            </a:r>
          </a:p>
          <a:p>
            <a:pPr lvl="2"/>
            <a:r>
              <a:rPr lang="en-US" sz="2800" dirty="0"/>
              <a:t>Prognosis with probability</a:t>
            </a:r>
          </a:p>
          <a:p>
            <a:pPr lvl="2"/>
            <a:endParaRPr lang="en-US" sz="2800" dirty="0"/>
          </a:p>
          <a:p>
            <a:pPr lvl="2"/>
            <a:r>
              <a:rPr lang="en-US" sz="2800" dirty="0"/>
              <a:t>Trained using a dataset</a:t>
            </a:r>
          </a:p>
          <a:p>
            <a:pPr lvl="2"/>
            <a:endParaRPr lang="en-US" sz="2800" dirty="0"/>
          </a:p>
          <a:p>
            <a:pPr lvl="2"/>
            <a:r>
              <a:rPr lang="en-US" sz="2800" dirty="0"/>
              <a:t>correlation in data</a:t>
            </a:r>
          </a:p>
          <a:p>
            <a:pPr lvl="3"/>
            <a:r>
              <a:rPr lang="en-US" sz="2400" b="1" dirty="0">
                <a:solidFill>
                  <a:srgbClr val="FF0000"/>
                </a:solidFill>
              </a:rPr>
              <a:t>Not causation</a:t>
            </a:r>
          </a:p>
          <a:p>
            <a:pPr marL="914400" lvl="2" indent="0">
              <a:buNone/>
            </a:pPr>
            <a:endParaRPr lang="en-US" sz="2800" dirty="0"/>
          </a:p>
        </p:txBody>
      </p:sp>
      <p:sp>
        <p:nvSpPr>
          <p:cNvPr id="4" name="Datumsplatzhalter 3">
            <a:extLst>
              <a:ext uri="{FF2B5EF4-FFF2-40B4-BE49-F238E27FC236}">
                <a16:creationId xmlns:a16="http://schemas.microsoft.com/office/drawing/2014/main" id="{63D7719E-CC04-D990-C774-35CD3774151A}"/>
              </a:ext>
            </a:extLst>
          </p:cNvPr>
          <p:cNvSpPr>
            <a:spLocks noGrp="1"/>
          </p:cNvSpPr>
          <p:nvPr>
            <p:ph type="dt" sz="half" idx="10"/>
          </p:nvPr>
        </p:nvSpPr>
        <p:spPr/>
        <p:txBody>
          <a:bodyPr/>
          <a:lstStyle/>
          <a:p>
            <a:r>
              <a:rPr lang="en-US" dirty="0"/>
              <a:t>10.09.2024</a:t>
            </a:r>
          </a:p>
        </p:txBody>
      </p:sp>
      <p:sp>
        <p:nvSpPr>
          <p:cNvPr id="6" name="Foliennummernplatzhalter 5">
            <a:extLst>
              <a:ext uri="{FF2B5EF4-FFF2-40B4-BE49-F238E27FC236}">
                <a16:creationId xmlns:a16="http://schemas.microsoft.com/office/drawing/2014/main" id="{531FD825-D747-EFEA-1F42-AB40EE5EA92E}"/>
              </a:ext>
            </a:extLst>
          </p:cNvPr>
          <p:cNvSpPr>
            <a:spLocks noGrp="1"/>
          </p:cNvSpPr>
          <p:nvPr>
            <p:ph type="sldNum" sz="quarter" idx="12"/>
          </p:nvPr>
        </p:nvSpPr>
        <p:spPr/>
        <p:txBody>
          <a:bodyPr/>
          <a:lstStyle/>
          <a:p>
            <a:fld id="{CA08640E-7108-4370-BB1E-8ACA584CD9B0}" type="slidenum">
              <a:rPr lang="en-US" smtClean="0"/>
              <a:t>9</a:t>
            </a:fld>
            <a:endParaRPr lang="en-US"/>
          </a:p>
        </p:txBody>
      </p:sp>
      <p:pic>
        <p:nvPicPr>
          <p:cNvPr id="7" name="Grafik 6">
            <a:extLst>
              <a:ext uri="{FF2B5EF4-FFF2-40B4-BE49-F238E27FC236}">
                <a16:creationId xmlns:a16="http://schemas.microsoft.com/office/drawing/2014/main" id="{16749297-47F8-DD53-5B38-A9CBE623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80280"/>
            <a:ext cx="1447800" cy="144918"/>
          </a:xfrm>
          <a:prstGeom prst="rect">
            <a:avLst/>
          </a:prstGeom>
        </p:spPr>
      </p:pic>
      <p:pic>
        <p:nvPicPr>
          <p:cNvPr id="1026" name="Picture 2">
            <a:extLst>
              <a:ext uri="{FF2B5EF4-FFF2-40B4-BE49-F238E27FC236}">
                <a16:creationId xmlns:a16="http://schemas.microsoft.com/office/drawing/2014/main" id="{381AED33-E944-C9DB-C6A1-1DF60FB43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660030" y="1512403"/>
            <a:ext cx="3442289" cy="4141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0E39EF75-F977-61A4-E390-71EB8DD3CBEA}"/>
              </a:ext>
            </a:extLst>
          </p:cNvPr>
          <p:cNvSpPr txBox="1"/>
          <p:nvPr/>
        </p:nvSpPr>
        <p:spPr>
          <a:xfrm>
            <a:off x="7416534" y="5788352"/>
            <a:ext cx="3929281" cy="246221"/>
          </a:xfrm>
          <a:prstGeom prst="rect">
            <a:avLst/>
          </a:prstGeom>
          <a:noFill/>
        </p:spPr>
        <p:txBody>
          <a:bodyPr wrap="none" rtlCol="0">
            <a:spAutoFit/>
          </a:bodyPr>
          <a:lstStyle/>
          <a:p>
            <a:r>
              <a:rPr lang="en-US" sz="1000" dirty="0">
                <a:solidFill>
                  <a:schemeClr val="bg1">
                    <a:lumMod val="65000"/>
                  </a:schemeClr>
                </a:solidFill>
              </a:rPr>
              <a:t>https://en.wikipedia.org/wiki/Neural_network_(machine_learning)</a:t>
            </a:r>
          </a:p>
        </p:txBody>
      </p:sp>
      <p:sp>
        <p:nvSpPr>
          <p:cNvPr id="8" name="Fußzeilenplatzhalter 4">
            <a:extLst>
              <a:ext uri="{FF2B5EF4-FFF2-40B4-BE49-F238E27FC236}">
                <a16:creationId xmlns:a16="http://schemas.microsoft.com/office/drawing/2014/main" id="{1771FF90-916F-FB61-A0F8-8A397726CB6A}"/>
              </a:ext>
            </a:extLst>
          </p:cNvPr>
          <p:cNvSpPr>
            <a:spLocks noGrp="1"/>
          </p:cNvSpPr>
          <p:nvPr>
            <p:ph type="ftr" sz="quarter" idx="11"/>
          </p:nvPr>
        </p:nvSpPr>
        <p:spPr>
          <a:xfrm>
            <a:off x="3947615" y="6362249"/>
            <a:ext cx="4296770" cy="365125"/>
          </a:xfrm>
        </p:spPr>
        <p:txBody>
          <a:bodyPr/>
          <a:lstStyle/>
          <a:p>
            <a:r>
              <a:rPr lang="en-US"/>
              <a:t>Moritz Christopher Schmidt -  AI Ethics in Software Engineering</a:t>
            </a:r>
            <a:endParaRPr lang="en-US" dirty="0"/>
          </a:p>
        </p:txBody>
      </p:sp>
    </p:spTree>
    <p:extLst>
      <p:ext uri="{BB962C8B-B14F-4D97-AF65-F5344CB8AC3E}">
        <p14:creationId xmlns:p14="http://schemas.microsoft.com/office/powerpoint/2010/main" val="318195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3546</Words>
  <Application>Microsoft Macintosh PowerPoint</Application>
  <PresentationFormat>Breitbild</PresentationFormat>
  <Paragraphs>563</Paragraphs>
  <Slides>36</Slides>
  <Notes>29</Notes>
  <HiddenSlides>5</HiddenSlides>
  <MMClips>0</MMClips>
  <ScaleCrop>false</ScaleCrop>
  <HeadingPairs>
    <vt:vector size="6" baseType="variant">
      <vt:variant>
        <vt:lpstr>Verwendete Schriftarten</vt:lpstr>
      </vt:variant>
      <vt:variant>
        <vt:i4>16</vt:i4>
      </vt:variant>
      <vt:variant>
        <vt:lpstr>Design</vt:lpstr>
      </vt:variant>
      <vt:variant>
        <vt:i4>1</vt:i4>
      </vt:variant>
      <vt:variant>
        <vt:lpstr>Folientitel</vt:lpstr>
      </vt:variant>
      <vt:variant>
        <vt:i4>36</vt:i4>
      </vt:variant>
    </vt:vector>
  </HeadingPairs>
  <TitlesOfParts>
    <vt:vector size="53" baseType="lpstr">
      <vt:lpstr>Aptos</vt:lpstr>
      <vt:lpstr>Aptos Display</vt:lpstr>
      <vt:lpstr>Arial</vt:lpstr>
      <vt:lpstr>Barlow</vt:lpstr>
      <vt:lpstr>Conv_Akk_Pro</vt:lpstr>
      <vt:lpstr>ElsevierGulliver</vt:lpstr>
      <vt:lpstr>Helvetica</vt:lpstr>
      <vt:lpstr>IBM Plex Sans</vt:lpstr>
      <vt:lpstr>inherit</vt:lpstr>
      <vt:lpstr>Inter</vt:lpstr>
      <vt:lpstr>knowledge-regular</vt:lpstr>
      <vt:lpstr>Lato</vt:lpstr>
      <vt:lpstr>OpenSans-Regular</vt:lpstr>
      <vt:lpstr>Söhne</vt:lpstr>
      <vt:lpstr>Source Sans</vt:lpstr>
      <vt:lpstr>Wingdings</vt:lpstr>
      <vt:lpstr>Office</vt:lpstr>
      <vt:lpstr> AI Ethics in Software Engineering</vt:lpstr>
      <vt:lpstr>Kick off</vt:lpstr>
      <vt:lpstr>Kick off</vt:lpstr>
      <vt:lpstr>Agenda</vt:lpstr>
      <vt:lpstr>Moritz Schmidt</vt:lpstr>
      <vt:lpstr>What is AI?</vt:lpstr>
      <vt:lpstr>AI today</vt:lpstr>
      <vt:lpstr>What is AI?</vt:lpstr>
      <vt:lpstr>How does AI work?</vt:lpstr>
      <vt:lpstr>Correlation vs causation</vt:lpstr>
      <vt:lpstr>AI today </vt:lpstr>
      <vt:lpstr>Facial recognition</vt:lpstr>
      <vt:lpstr>Facial recognition</vt:lpstr>
      <vt:lpstr>Facial recognition</vt:lpstr>
      <vt:lpstr>Facial recognition</vt:lpstr>
      <vt:lpstr>Bias</vt:lpstr>
      <vt:lpstr>Survivorship Bias</vt:lpstr>
      <vt:lpstr>Bias – challenges</vt:lpstr>
      <vt:lpstr>Self driving cars</vt:lpstr>
      <vt:lpstr>Self driving cars</vt:lpstr>
      <vt:lpstr>Sustainability</vt:lpstr>
      <vt:lpstr>PowerPoint-Präsentation</vt:lpstr>
      <vt:lpstr>Sustainability</vt:lpstr>
      <vt:lpstr>How can tackle these challenges?</vt:lpstr>
      <vt:lpstr>Facial recognition</vt:lpstr>
      <vt:lpstr>AI bill of rights</vt:lpstr>
      <vt:lpstr>EU regulation – AI act</vt:lpstr>
      <vt:lpstr>EU regulation – AI act</vt:lpstr>
      <vt:lpstr>EU regulation – AI act</vt:lpstr>
      <vt:lpstr>EU regulation – AI act</vt:lpstr>
      <vt:lpstr>AI content Youtube</vt:lpstr>
      <vt:lpstr>Challenges solved?</vt:lpstr>
      <vt:lpstr>Q &amp; A</vt:lpstr>
      <vt:lpstr>What is AI?</vt:lpstr>
      <vt:lpstr>What is AI?</vt:lpstr>
      <vt:lpstr>What is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Ethics in Software Engineering</dc:title>
  <dc:creator>Moritz Schmidt</dc:creator>
  <cp:lastModifiedBy>Moritz Schmidt</cp:lastModifiedBy>
  <cp:revision>102</cp:revision>
  <dcterms:created xsi:type="dcterms:W3CDTF">2024-03-06T18:53:18Z</dcterms:created>
  <dcterms:modified xsi:type="dcterms:W3CDTF">2024-09-10T12:09:50Z</dcterms:modified>
</cp:coreProperties>
</file>